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65" r:id="rId3"/>
    <p:sldId id="266" r:id="rId4"/>
    <p:sldId id="267"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303" r:id="rId28"/>
    <p:sldId id="290" r:id="rId29"/>
    <p:sldId id="291" r:id="rId30"/>
    <p:sldId id="292" r:id="rId31"/>
    <p:sldId id="293" r:id="rId32"/>
    <p:sldId id="294" r:id="rId33"/>
    <p:sldId id="295" r:id="rId34"/>
    <p:sldId id="296" r:id="rId35"/>
    <p:sldId id="297" r:id="rId36"/>
    <p:sldId id="298" r:id="rId37"/>
    <p:sldId id="299" r:id="rId38"/>
    <p:sldId id="304" r:id="rId39"/>
    <p:sldId id="305" r:id="rId40"/>
    <p:sldId id="306" r:id="rId41"/>
    <p:sldId id="307" r:id="rId42"/>
    <p:sldId id="308" r:id="rId43"/>
    <p:sldId id="309" r:id="rId44"/>
    <p:sldId id="313" r:id="rId45"/>
    <p:sldId id="314" r:id="rId46"/>
    <p:sldId id="315" r:id="rId47"/>
    <p:sldId id="317" r:id="rId48"/>
    <p:sldId id="318" r:id="rId49"/>
    <p:sldId id="319" r:id="rId50"/>
    <p:sldId id="320" r:id="rId51"/>
    <p:sldId id="321" r:id="rId52"/>
    <p:sldId id="324" r:id="rId53"/>
    <p:sldId id="301" r:id="rId54"/>
    <p:sldId id="30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1" d="100"/>
          <a:sy n="91" d="100"/>
        </p:scale>
        <p:origin x="-126" y="-114"/>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319AA1-F9DB-43CE-A22F-4E320928E898}" type="datetimeFigureOut">
              <a:rPr lang="en-US" smtClean="0"/>
              <a:pPr/>
              <a:t>8/8/2020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C0B113-4215-4B02-B6E7-99282148FE6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05D16AB-932F-4D3C-8E2C-029A33B3C826}" type="slidenum">
              <a:rPr lang="en-US" smtClean="0"/>
              <a:pPr/>
              <a:t>28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A2C102-B8AE-4CC8-8DFD-907875E47A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BD06CCF0-B4C9-4910-B71B-BC5228E90B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587BE8D5-EACC-475F-B772-4C6E30ECC271}"/>
              </a:ext>
            </a:extLst>
          </p:cNvPr>
          <p:cNvSpPr>
            <a:spLocks noGrp="1"/>
          </p:cNvSpPr>
          <p:nvPr>
            <p:ph type="dt" sz="half" idx="10"/>
          </p:nvPr>
        </p:nvSpPr>
        <p:spPr/>
        <p:txBody>
          <a:bodyPr/>
          <a:lstStyle/>
          <a:p>
            <a:fld id="{084A6D4B-7653-4E0B-8F57-D38CF83377BB}" type="datetimeFigureOut">
              <a:rPr lang="en-US" smtClean="0"/>
              <a:pPr/>
              <a:t>8/8/2020</a:t>
            </a:fld>
            <a:endParaRPr lang="en-US"/>
          </a:p>
        </p:txBody>
      </p:sp>
      <p:sp>
        <p:nvSpPr>
          <p:cNvPr id="5" name="Footer Placeholder 4">
            <a:extLst>
              <a:ext uri="{FF2B5EF4-FFF2-40B4-BE49-F238E27FC236}">
                <a16:creationId xmlns:a16="http://schemas.microsoft.com/office/drawing/2014/main" xmlns="" id="{217793E9-AE2F-44EA-9261-CDDE0A320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EB453C0-1394-4470-9C6B-5680634C4EC3}"/>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231466898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85D5A0-D36B-42D3-8503-A08848E908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4B9DE344-B2E6-4D08-8EFD-71DBF31471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94F3758-74C8-452E-83A6-2CC57BC5F423}"/>
              </a:ext>
            </a:extLst>
          </p:cNvPr>
          <p:cNvSpPr>
            <a:spLocks noGrp="1"/>
          </p:cNvSpPr>
          <p:nvPr>
            <p:ph type="dt" sz="half" idx="10"/>
          </p:nvPr>
        </p:nvSpPr>
        <p:spPr/>
        <p:txBody>
          <a:bodyPr/>
          <a:lstStyle/>
          <a:p>
            <a:fld id="{084A6D4B-7653-4E0B-8F57-D38CF83377BB}" type="datetimeFigureOut">
              <a:rPr lang="en-US" smtClean="0"/>
              <a:pPr/>
              <a:t>8/8/2020</a:t>
            </a:fld>
            <a:endParaRPr lang="en-US"/>
          </a:p>
        </p:txBody>
      </p:sp>
      <p:sp>
        <p:nvSpPr>
          <p:cNvPr id="5" name="Footer Placeholder 4">
            <a:extLst>
              <a:ext uri="{FF2B5EF4-FFF2-40B4-BE49-F238E27FC236}">
                <a16:creationId xmlns:a16="http://schemas.microsoft.com/office/drawing/2014/main" xmlns="" id="{4A0A3BFC-EC66-4779-8648-8C5557A28E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11D2088-CE38-4639-9C50-5E8FE341BD1C}"/>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146818737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56662CB-0803-47C7-B8F3-343BD63757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C913163-7159-4A13-99D8-0BF55A0089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8937CC0-663F-45FD-AF01-CB2762545C84}"/>
              </a:ext>
            </a:extLst>
          </p:cNvPr>
          <p:cNvSpPr>
            <a:spLocks noGrp="1"/>
          </p:cNvSpPr>
          <p:nvPr>
            <p:ph type="dt" sz="half" idx="10"/>
          </p:nvPr>
        </p:nvSpPr>
        <p:spPr/>
        <p:txBody>
          <a:bodyPr/>
          <a:lstStyle/>
          <a:p>
            <a:fld id="{084A6D4B-7653-4E0B-8F57-D38CF83377BB}" type="datetimeFigureOut">
              <a:rPr lang="en-US" smtClean="0"/>
              <a:pPr/>
              <a:t>8/8/2020</a:t>
            </a:fld>
            <a:endParaRPr lang="en-US"/>
          </a:p>
        </p:txBody>
      </p:sp>
      <p:sp>
        <p:nvSpPr>
          <p:cNvPr id="5" name="Footer Placeholder 4">
            <a:extLst>
              <a:ext uri="{FF2B5EF4-FFF2-40B4-BE49-F238E27FC236}">
                <a16:creationId xmlns:a16="http://schemas.microsoft.com/office/drawing/2014/main" xmlns="" id="{36F24968-DE40-4BED-BFBB-FACFDD8CF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C1762EC-6177-4132-ACB5-5C730475D94C}"/>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311702460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8593C6-3D1B-460E-B901-F4BB8F0EFEF2}"/>
              </a:ext>
            </a:extLst>
          </p:cNvPr>
          <p:cNvSpPr>
            <a:spLocks noGrp="1"/>
          </p:cNvSpPr>
          <p:nvPr>
            <p:ph type="title"/>
          </p:nvPr>
        </p:nvSpPr>
        <p:spPr>
          <a:xfrm>
            <a:off x="2043484" y="365126"/>
            <a:ext cx="9310315" cy="94684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AB9BE0FE-78F6-411B-A5F1-2D9DD895E4E1}"/>
              </a:ext>
            </a:extLst>
          </p:cNvPr>
          <p:cNvSpPr>
            <a:spLocks noGrp="1"/>
          </p:cNvSpPr>
          <p:nvPr>
            <p:ph idx="1"/>
          </p:nvPr>
        </p:nvSpPr>
        <p:spPr>
          <a:xfrm>
            <a:off x="572493" y="1431235"/>
            <a:ext cx="11100021" cy="48661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687351A-05B1-4209-ABD5-8A3B58E66BEF}"/>
              </a:ext>
            </a:extLst>
          </p:cNvPr>
          <p:cNvSpPr>
            <a:spLocks noGrp="1"/>
          </p:cNvSpPr>
          <p:nvPr>
            <p:ph type="dt" sz="half" idx="10"/>
          </p:nvPr>
        </p:nvSpPr>
        <p:spPr/>
        <p:txBody>
          <a:bodyPr/>
          <a:lstStyle/>
          <a:p>
            <a:fld id="{084A6D4B-7653-4E0B-8F57-D38CF83377BB}" type="datetimeFigureOut">
              <a:rPr lang="en-US" smtClean="0"/>
              <a:pPr/>
              <a:t>8/8/2020</a:t>
            </a:fld>
            <a:endParaRPr lang="en-US"/>
          </a:p>
        </p:txBody>
      </p:sp>
      <p:sp>
        <p:nvSpPr>
          <p:cNvPr id="5" name="Footer Placeholder 4">
            <a:extLst>
              <a:ext uri="{FF2B5EF4-FFF2-40B4-BE49-F238E27FC236}">
                <a16:creationId xmlns:a16="http://schemas.microsoft.com/office/drawing/2014/main" xmlns="" id="{D29372B3-9D16-415C-AFC6-5D4652E2A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FC96612-9E2F-40CF-99EB-6E186AFA1352}"/>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282541760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F184B0-B474-49DB-90DF-EA5251578B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321C19F0-1FB7-4AE0-896E-2777B6C627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0E6464CF-570F-4361-9C22-BC3CA88D148C}"/>
              </a:ext>
            </a:extLst>
          </p:cNvPr>
          <p:cNvSpPr>
            <a:spLocks noGrp="1"/>
          </p:cNvSpPr>
          <p:nvPr>
            <p:ph type="dt" sz="half" idx="10"/>
          </p:nvPr>
        </p:nvSpPr>
        <p:spPr/>
        <p:txBody>
          <a:bodyPr/>
          <a:lstStyle/>
          <a:p>
            <a:fld id="{084A6D4B-7653-4E0B-8F57-D38CF83377BB}" type="datetimeFigureOut">
              <a:rPr lang="en-US" smtClean="0"/>
              <a:pPr/>
              <a:t>8/8/2020</a:t>
            </a:fld>
            <a:endParaRPr lang="en-US"/>
          </a:p>
        </p:txBody>
      </p:sp>
      <p:sp>
        <p:nvSpPr>
          <p:cNvPr id="5" name="Footer Placeholder 4">
            <a:extLst>
              <a:ext uri="{FF2B5EF4-FFF2-40B4-BE49-F238E27FC236}">
                <a16:creationId xmlns:a16="http://schemas.microsoft.com/office/drawing/2014/main" xmlns="" id="{E58B62D1-8837-45F2-8787-A2B9AB185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8E02877-DE60-4015-8FCF-892ACE36AA54}"/>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114061975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78C28F-0E26-4450-B5E9-87FEB7BDC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70A839B7-197F-4E24-9034-3FAB490EBD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094A0A18-C706-495C-B58F-7AF0D336D6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6C573B90-884B-4A9F-A8FA-7F1E17F9DBD1}"/>
              </a:ext>
            </a:extLst>
          </p:cNvPr>
          <p:cNvSpPr>
            <a:spLocks noGrp="1"/>
          </p:cNvSpPr>
          <p:nvPr>
            <p:ph type="dt" sz="half" idx="10"/>
          </p:nvPr>
        </p:nvSpPr>
        <p:spPr/>
        <p:txBody>
          <a:bodyPr/>
          <a:lstStyle/>
          <a:p>
            <a:fld id="{084A6D4B-7653-4E0B-8F57-D38CF83377BB}" type="datetimeFigureOut">
              <a:rPr lang="en-US" smtClean="0"/>
              <a:pPr/>
              <a:t>8/8/2020</a:t>
            </a:fld>
            <a:endParaRPr lang="en-US"/>
          </a:p>
        </p:txBody>
      </p:sp>
      <p:sp>
        <p:nvSpPr>
          <p:cNvPr id="6" name="Footer Placeholder 5">
            <a:extLst>
              <a:ext uri="{FF2B5EF4-FFF2-40B4-BE49-F238E27FC236}">
                <a16:creationId xmlns:a16="http://schemas.microsoft.com/office/drawing/2014/main" xmlns="" id="{488F9F5E-BDB1-45F3-BCE2-76B6520C3B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884A89C-CCFA-45DE-98FF-AD7815AB8397}"/>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331942534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97480A-21EF-4CFF-9025-CCD9FA4E3840}"/>
              </a:ext>
            </a:extLst>
          </p:cNvPr>
          <p:cNvSpPr>
            <a:spLocks noGrp="1"/>
          </p:cNvSpPr>
          <p:nvPr>
            <p:ph type="title"/>
          </p:nvPr>
        </p:nvSpPr>
        <p:spPr>
          <a:xfrm>
            <a:off x="2059536" y="365125"/>
            <a:ext cx="9295852" cy="95947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xmlns="" id="{D58E34F7-5664-4D9D-945D-F455A3DFE8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D0230B20-378D-4F09-8BF3-DEC4AF8599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3E6BB53C-6E2D-4274-9D7E-A670158CB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F167D38A-88C4-4F01-BFB9-D94E541EC2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799B471D-3ADB-4293-9A4B-67CF34A75DFE}"/>
              </a:ext>
            </a:extLst>
          </p:cNvPr>
          <p:cNvSpPr>
            <a:spLocks noGrp="1"/>
          </p:cNvSpPr>
          <p:nvPr>
            <p:ph type="dt" sz="half" idx="10"/>
          </p:nvPr>
        </p:nvSpPr>
        <p:spPr/>
        <p:txBody>
          <a:bodyPr/>
          <a:lstStyle/>
          <a:p>
            <a:fld id="{084A6D4B-7653-4E0B-8F57-D38CF83377BB}" type="datetimeFigureOut">
              <a:rPr lang="en-US" smtClean="0"/>
              <a:pPr/>
              <a:t>8/8/2020</a:t>
            </a:fld>
            <a:endParaRPr lang="en-US"/>
          </a:p>
        </p:txBody>
      </p:sp>
      <p:sp>
        <p:nvSpPr>
          <p:cNvPr id="8" name="Footer Placeholder 7">
            <a:extLst>
              <a:ext uri="{FF2B5EF4-FFF2-40B4-BE49-F238E27FC236}">
                <a16:creationId xmlns:a16="http://schemas.microsoft.com/office/drawing/2014/main" xmlns="" id="{F3774760-CCCB-42BA-9A1B-D8E7D8A947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183038AC-F431-4B77-9D3B-926E6AB6988E}"/>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379408659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8AF7B9-53C0-4585-9B89-2FBA7B701E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26201745-3FA6-4569-A489-EF0EA162A557}"/>
              </a:ext>
            </a:extLst>
          </p:cNvPr>
          <p:cNvSpPr>
            <a:spLocks noGrp="1"/>
          </p:cNvSpPr>
          <p:nvPr>
            <p:ph type="dt" sz="half" idx="10"/>
          </p:nvPr>
        </p:nvSpPr>
        <p:spPr/>
        <p:txBody>
          <a:bodyPr/>
          <a:lstStyle/>
          <a:p>
            <a:fld id="{084A6D4B-7653-4E0B-8F57-D38CF83377BB}" type="datetimeFigureOut">
              <a:rPr lang="en-US" smtClean="0"/>
              <a:pPr/>
              <a:t>8/8/2020</a:t>
            </a:fld>
            <a:endParaRPr lang="en-US"/>
          </a:p>
        </p:txBody>
      </p:sp>
      <p:sp>
        <p:nvSpPr>
          <p:cNvPr id="4" name="Footer Placeholder 3">
            <a:extLst>
              <a:ext uri="{FF2B5EF4-FFF2-40B4-BE49-F238E27FC236}">
                <a16:creationId xmlns:a16="http://schemas.microsoft.com/office/drawing/2014/main" xmlns="" id="{7CBFEA74-BC5E-4B0B-835D-E657A873B5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BFD1EE18-4D1C-4701-8BBA-0169DC7CC463}"/>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57584139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19FDDA1-6ACB-4F4D-B161-8B6F5641054C}"/>
              </a:ext>
            </a:extLst>
          </p:cNvPr>
          <p:cNvSpPr>
            <a:spLocks noGrp="1"/>
          </p:cNvSpPr>
          <p:nvPr>
            <p:ph type="dt" sz="half" idx="10"/>
          </p:nvPr>
        </p:nvSpPr>
        <p:spPr/>
        <p:txBody>
          <a:bodyPr/>
          <a:lstStyle/>
          <a:p>
            <a:fld id="{084A6D4B-7653-4E0B-8F57-D38CF83377BB}" type="datetimeFigureOut">
              <a:rPr lang="en-US" smtClean="0"/>
              <a:pPr/>
              <a:t>8/8/2020</a:t>
            </a:fld>
            <a:endParaRPr lang="en-US"/>
          </a:p>
        </p:txBody>
      </p:sp>
      <p:sp>
        <p:nvSpPr>
          <p:cNvPr id="3" name="Footer Placeholder 2">
            <a:extLst>
              <a:ext uri="{FF2B5EF4-FFF2-40B4-BE49-F238E27FC236}">
                <a16:creationId xmlns:a16="http://schemas.microsoft.com/office/drawing/2014/main" xmlns="" id="{57317F60-55C3-4BB3-BDEB-861CA8251C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F1E89CA0-249C-4A75-A3B7-DBDE4463B167}"/>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29362709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54949C-EB4F-4ACF-8ADE-56A8C29C7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9E126C2B-8498-44CE-B005-71433DDBB6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6F0CAAFC-D17E-4850-87AB-4B0A70BF44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70FB378-A528-4D34-A3DA-9AAD4037616B}"/>
              </a:ext>
            </a:extLst>
          </p:cNvPr>
          <p:cNvSpPr>
            <a:spLocks noGrp="1"/>
          </p:cNvSpPr>
          <p:nvPr>
            <p:ph type="dt" sz="half" idx="10"/>
          </p:nvPr>
        </p:nvSpPr>
        <p:spPr/>
        <p:txBody>
          <a:bodyPr/>
          <a:lstStyle/>
          <a:p>
            <a:fld id="{084A6D4B-7653-4E0B-8F57-D38CF83377BB}" type="datetimeFigureOut">
              <a:rPr lang="en-US" smtClean="0"/>
              <a:pPr/>
              <a:t>8/8/2020</a:t>
            </a:fld>
            <a:endParaRPr lang="en-US"/>
          </a:p>
        </p:txBody>
      </p:sp>
      <p:sp>
        <p:nvSpPr>
          <p:cNvPr id="6" name="Footer Placeholder 5">
            <a:extLst>
              <a:ext uri="{FF2B5EF4-FFF2-40B4-BE49-F238E27FC236}">
                <a16:creationId xmlns:a16="http://schemas.microsoft.com/office/drawing/2014/main" xmlns="" id="{3BE1E530-6145-4EB0-B9A0-4C5FC5E73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F277388-E30C-4DA3-B6CF-2F6706424C68}"/>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77882685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174CB1-3943-4F0E-9F85-C3E76CA810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B93E7326-9859-4138-A3F6-5A4E1D605F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61411D02-CB68-43D9-85FC-185924DA2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6D51B13-BF22-4142-BD28-F2F7C6142ECF}"/>
              </a:ext>
            </a:extLst>
          </p:cNvPr>
          <p:cNvSpPr>
            <a:spLocks noGrp="1"/>
          </p:cNvSpPr>
          <p:nvPr>
            <p:ph type="dt" sz="half" idx="10"/>
          </p:nvPr>
        </p:nvSpPr>
        <p:spPr/>
        <p:txBody>
          <a:bodyPr/>
          <a:lstStyle/>
          <a:p>
            <a:fld id="{084A6D4B-7653-4E0B-8F57-D38CF83377BB}" type="datetimeFigureOut">
              <a:rPr lang="en-US" smtClean="0"/>
              <a:pPr/>
              <a:t>8/8/2020</a:t>
            </a:fld>
            <a:endParaRPr lang="en-US"/>
          </a:p>
        </p:txBody>
      </p:sp>
      <p:sp>
        <p:nvSpPr>
          <p:cNvPr id="6" name="Footer Placeholder 5">
            <a:extLst>
              <a:ext uri="{FF2B5EF4-FFF2-40B4-BE49-F238E27FC236}">
                <a16:creationId xmlns:a16="http://schemas.microsoft.com/office/drawing/2014/main" xmlns="" id="{29197E58-C0D2-4770-BF0F-B8560F934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179F60B-0CBB-4728-801E-BBB606D2C381}"/>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99707503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AD6C713-6B5B-4652-B919-0C9C326BA8FB}"/>
              </a:ext>
            </a:extLst>
          </p:cNvPr>
          <p:cNvSpPr>
            <a:spLocks noGrp="1"/>
          </p:cNvSpPr>
          <p:nvPr>
            <p:ph type="title"/>
          </p:nvPr>
        </p:nvSpPr>
        <p:spPr>
          <a:xfrm>
            <a:off x="2043484" y="365126"/>
            <a:ext cx="9310315" cy="93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103E2E6-5E74-4663-AD70-D00426D6A4CF}"/>
              </a:ext>
            </a:extLst>
          </p:cNvPr>
          <p:cNvSpPr>
            <a:spLocks noGrp="1"/>
          </p:cNvSpPr>
          <p:nvPr>
            <p:ph type="body" idx="1"/>
          </p:nvPr>
        </p:nvSpPr>
        <p:spPr>
          <a:xfrm>
            <a:off x="564543" y="1447137"/>
            <a:ext cx="10789257" cy="47298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9927BD6-A005-4E4E-8C32-0E1B6CC0CD1A}"/>
              </a:ext>
            </a:extLst>
          </p:cNvPr>
          <p:cNvSpPr>
            <a:spLocks noGrp="1"/>
          </p:cNvSpPr>
          <p:nvPr>
            <p:ph type="dt" sz="half" idx="2"/>
          </p:nvPr>
        </p:nvSpPr>
        <p:spPr>
          <a:xfrm>
            <a:off x="2050990" y="6520441"/>
            <a:ext cx="1530409" cy="346316"/>
          </a:xfrm>
          <a:prstGeom prst="rect">
            <a:avLst/>
          </a:prstGeom>
        </p:spPr>
        <p:txBody>
          <a:bodyPr vert="horz" lIns="91440" tIns="45720" rIns="91440" bIns="45720" rtlCol="0" anchor="ctr"/>
          <a:lstStyle>
            <a:lvl1pPr algn="l">
              <a:defRPr sz="1200">
                <a:solidFill>
                  <a:schemeClr val="tx1">
                    <a:tint val="75000"/>
                  </a:schemeClr>
                </a:solidFill>
              </a:defRPr>
            </a:lvl1pPr>
          </a:lstStyle>
          <a:p>
            <a:fld id="{084A6D4B-7653-4E0B-8F57-D38CF83377BB}" type="datetimeFigureOut">
              <a:rPr lang="en-US" smtClean="0"/>
              <a:pPr/>
              <a:t>8/8/2020</a:t>
            </a:fld>
            <a:endParaRPr lang="en-US"/>
          </a:p>
        </p:txBody>
      </p:sp>
      <p:sp>
        <p:nvSpPr>
          <p:cNvPr id="5" name="Footer Placeholder 4">
            <a:extLst>
              <a:ext uri="{FF2B5EF4-FFF2-40B4-BE49-F238E27FC236}">
                <a16:creationId xmlns:a16="http://schemas.microsoft.com/office/drawing/2014/main" xmlns="" id="{ED2D051F-F1D7-4D05-9D06-0B2E7BC10237}"/>
              </a:ext>
            </a:extLst>
          </p:cNvPr>
          <p:cNvSpPr>
            <a:spLocks noGrp="1"/>
          </p:cNvSpPr>
          <p:nvPr>
            <p:ph type="ftr" sz="quarter" idx="3"/>
          </p:nvPr>
        </p:nvSpPr>
        <p:spPr>
          <a:xfrm>
            <a:off x="4038600" y="6528987"/>
            <a:ext cx="4114800" cy="32922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A191EC13-E05F-4BCF-8EC0-B2CDC677738E}"/>
              </a:ext>
            </a:extLst>
          </p:cNvPr>
          <p:cNvSpPr>
            <a:spLocks noGrp="1"/>
          </p:cNvSpPr>
          <p:nvPr>
            <p:ph type="sldNum" sz="quarter" idx="4"/>
          </p:nvPr>
        </p:nvSpPr>
        <p:spPr>
          <a:xfrm>
            <a:off x="8610600" y="6528987"/>
            <a:ext cx="2743200" cy="329224"/>
          </a:xfrm>
          <a:prstGeom prst="rect">
            <a:avLst/>
          </a:prstGeom>
        </p:spPr>
        <p:txBody>
          <a:bodyPr vert="horz" lIns="91440" tIns="45720" rIns="91440" bIns="45720" rtlCol="0" anchor="ctr"/>
          <a:lstStyle>
            <a:lvl1pPr algn="r">
              <a:defRPr sz="1200">
                <a:solidFill>
                  <a:schemeClr val="tx1">
                    <a:tint val="75000"/>
                  </a:schemeClr>
                </a:solidFill>
              </a:defRPr>
            </a:lvl1p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4060027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Bai%20giangthamkhao/T&#431;%20LI&#7878;U%20B&#192;I%20GI&#7842;NG/NHAN%20-%20MM03A/Tai%20Lieu/Viet%20Nam/YouTube%20-%20Lich%20Su%20That%20Cua%20Chu%20Tich%20Ho%20Chi%20Minh%20(Bac%20Ho).flv" TargetMode="Externa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1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Bai%20giangthamkhao/bai%20soan%20GADT%20HCM/phim/YouTube%20-%20H&#7891;%20Ch&#237;%20Minh%20Anh%20h&#249;ng%20gi&#7843;i%20ph&#243;ng%20d&#226;n%20t&#7897;c.flv" TargetMode="Externa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hyperlink" Target="Bai%20giangthamkhao/T&#431;%20LI&#7878;U%20B&#192;I%20GI&#7842;NG/NHAN%20-%20MM03A/Tai%20Lieu/Viet%20Nam/YouTube%20-%20Chi&#7871;n%20tranh%20vi&#7879;t%20nam.flv" TargetMode="Externa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hyperlink" Target="Bai%20giangthamkhao/bai%20soan%20GADT%20HCM/phim/YouTube%20-%20Mot%20phut%20nhin%20ve%20cong%20on%20mot%20con%20nguoi%20-%20Ho%20Chi%20Minh++++.flv" TargetMode="Externa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77.jpeg"/><Relationship Id="rId4" Type="http://schemas.openxmlformats.org/officeDocument/2006/relationships/image" Target="../media/image76.jpeg"/></Relationships>
</file>

<file path=ppt/slides/_rels/slide27.xml.rels><?xml version="1.0" encoding="UTF-8" standalone="yes"?>
<Relationships xmlns="http://schemas.openxmlformats.org/package/2006/relationships"><Relationship Id="rId3" Type="http://schemas.openxmlformats.org/officeDocument/2006/relationships/image" Target="HCM/HCM/http:/www.icouple.sg/blog/wp-content/uploads/2007/05/hcmb.jpg" TargetMode="External"/><Relationship Id="rId2" Type="http://schemas.openxmlformats.org/officeDocument/2006/relationships/image" Target="../media/image78.jpeg"/><Relationship Id="rId1" Type="http://schemas.openxmlformats.org/officeDocument/2006/relationships/slideLayout" Target="../slideLayouts/slideLayout7.xml"/><Relationship Id="rId5" Type="http://schemas.openxmlformats.org/officeDocument/2006/relationships/image" Target="HCM/HCM/http:/www.icouple.sg/blog/wp-content/uploads/2007/05/hcma.jpg" TargetMode="External"/><Relationship Id="rId4" Type="http://schemas.openxmlformats.org/officeDocument/2006/relationships/image" Target="../media/image79.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jpeg"/></Relationships>
</file>

<file path=ppt/slides/_rels/slide3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Bai%20giangthamkhao/bai%20soan%20GADT%20HCM/phim/YouTube%20-%20H&#7891;%20Ch&#237;%20Minh%20Anh%20h&#249;ng%20gi&#7843;i%20ph&#243;ng%20d&#226;n%20t&#7897;c.flv" TargetMode="External"/><Relationship Id="rId7" Type="http://schemas.openxmlformats.org/officeDocument/2006/relationships/image" Target="../media/image16.jpeg"/><Relationship Id="rId2" Type="http://schemas.openxmlformats.org/officeDocument/2006/relationships/slideLayout" Target="../slideLayouts/slideLayout7.xml"/><Relationship Id="rId1" Type="http://schemas.openxmlformats.org/officeDocument/2006/relationships/video" Target="file:///E:\M5N51\FA\Phim\CHUY&#202;N%20&#272;&#7872;%201\C&#7843;nh%20Nd&#226;n%20VN.MPG" TargetMode="Externa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 Id="rId4" Type="http://schemas.openxmlformats.org/officeDocument/2006/relationships/image" Target="../media/image99.jpeg"/></Relationships>
</file>

<file path=ppt/slides/_rels/slide4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hyperlink" Target="http://en.wikipedia.org/wiki/Image:Ho-Chi-Minh.jpg" TargetMode="External"/><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1.jpeg"/></Relationships>
</file>

<file path=ppt/slides/_rels/slide4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hyperlink" Target="http://en.wikipedia.org/wiki/Image:Ho-Chi-Minh.jpg" TargetMode="External"/><Relationship Id="rId1" Type="http://schemas.openxmlformats.org/officeDocument/2006/relationships/slideLayout" Target="../slideLayouts/slideLayout2.xml"/><Relationship Id="rId5" Type="http://schemas.openxmlformats.org/officeDocument/2006/relationships/image" Target="../media/image107.jpeg"/><Relationship Id="rId4" Type="http://schemas.openxmlformats.org/officeDocument/2006/relationships/image" Target="../media/image106.jpeg"/></Relationships>
</file>

<file path=ppt/slides/_rels/slide4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45.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0.jpeg"/><Relationship Id="rId1" Type="http://schemas.openxmlformats.org/officeDocument/2006/relationships/slideLayout" Target="../slideLayouts/slideLayout2.xml"/><Relationship Id="rId4" Type="http://schemas.openxmlformats.org/officeDocument/2006/relationships/image" Target="../media/image115.jpeg"/></Relationships>
</file>

<file path=ppt/slides/_rels/slide4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2.xml"/><Relationship Id="rId5" Type="http://schemas.openxmlformats.org/officeDocument/2006/relationships/image" Target="../media/image119.jpeg"/><Relationship Id="rId4" Type="http://schemas.openxmlformats.org/officeDocument/2006/relationships/image" Target="../media/image118.jpeg"/></Relationships>
</file>

<file path=ppt/slides/_rels/slide49.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2.xml"/><Relationship Id="rId4" Type="http://schemas.openxmlformats.org/officeDocument/2006/relationships/image" Target="../media/image122.jpeg"/></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hyperlink" Target="http://upload.wikimedia.org/wikipedia/commons/7/7f/Mausol%C3%A9e_de_H%C3%B4_Chi_Minh.jpg" TargetMode="External"/><Relationship Id="rId1" Type="http://schemas.openxmlformats.org/officeDocument/2006/relationships/slideLayout" Target="../slideLayouts/slideLayout1.xml"/><Relationship Id="rId6" Type="http://schemas.openxmlformats.org/officeDocument/2006/relationships/image" Target="../media/image120.jpeg"/><Relationship Id="rId5" Type="http://schemas.openxmlformats.org/officeDocument/2006/relationships/image" Target="../media/image125.jpeg"/><Relationship Id="rId4" Type="http://schemas.openxmlformats.org/officeDocument/2006/relationships/image" Target="../media/image124.jpeg"/></Relationships>
</file>

<file path=ppt/slides/_rels/slide51.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vi.wikipedia.org/wiki/Ti%E1%BA%BFng_H%C3%A1n" TargetMode="External"/><Relationship Id="rId1" Type="http://schemas.openxmlformats.org/officeDocument/2006/relationships/slideLayout" Target="../slideLayouts/slideLayout7.xml"/><Relationship Id="rId4" Type="http://schemas.openxmlformats.org/officeDocument/2006/relationships/hyperlink" Target="http://vi.wikipedia.org/wiki/H%C3%A1n-Vi%E1%BB%87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5B71ED79-E603-4351-A7EB-B158BDF0BA05}"/>
              </a:ext>
            </a:extLst>
          </p:cNvPr>
          <p:cNvSpPr>
            <a:spLocks noGrp="1"/>
          </p:cNvSpPr>
          <p:nvPr>
            <p:ph type="subTitle" idx="1"/>
          </p:nvPr>
        </p:nvSpPr>
        <p:spPr>
          <a:xfrm>
            <a:off x="1250730" y="5202238"/>
            <a:ext cx="9144000" cy="1655762"/>
          </a:xfrm>
        </p:spPr>
        <p:txBody>
          <a:bodyPr>
            <a:normAutofit/>
          </a:bodyPr>
          <a:lstStyle/>
          <a:p>
            <a:endParaRPr lang="en-US" dirty="0" smtClean="0"/>
          </a:p>
          <a:p>
            <a:endParaRPr lang="en-US" dirty="0" smtClean="0"/>
          </a:p>
          <a:p>
            <a:endParaRPr lang="en-US" dirty="0" smtClean="0"/>
          </a:p>
        </p:txBody>
      </p:sp>
      <p:sp>
        <p:nvSpPr>
          <p:cNvPr id="5" name="TextBox 4"/>
          <p:cNvSpPr txBox="1"/>
          <p:nvPr/>
        </p:nvSpPr>
        <p:spPr>
          <a:xfrm>
            <a:off x="203200" y="1600201"/>
            <a:ext cx="11887200" cy="2246769"/>
          </a:xfrm>
          <a:prstGeom prst="rect">
            <a:avLst/>
          </a:prstGeom>
          <a:noFill/>
        </p:spPr>
        <p:txBody>
          <a:bodyPr>
            <a:spAutoFit/>
          </a:bodyPr>
          <a:lstStyle/>
          <a:p>
            <a:pPr algn="ctr">
              <a:defRPr/>
            </a:pPr>
            <a:r>
              <a:rPr lang="vi-VN" sz="2800" kern="10" dirty="0">
                <a:ln w="12700">
                  <a:solidFill>
                    <a:srgbClr val="000066"/>
                  </a:solidFill>
                  <a:round/>
                  <a:headEnd/>
                  <a:tailEnd/>
                </a:ln>
                <a:solidFill>
                  <a:srgbClr val="000066"/>
                </a:solidFill>
                <a:latin typeface="Times New Roman"/>
                <a:cs typeface="Times New Roman"/>
              </a:rPr>
              <a:t>CHƯƠNG </a:t>
            </a:r>
            <a:r>
              <a:rPr lang="en-US" sz="2800" kern="10" dirty="0">
                <a:ln w="12700">
                  <a:solidFill>
                    <a:srgbClr val="000066"/>
                  </a:solidFill>
                  <a:round/>
                  <a:headEnd/>
                  <a:tailEnd/>
                </a:ln>
                <a:solidFill>
                  <a:srgbClr val="000066"/>
                </a:solidFill>
                <a:latin typeface="Times New Roman"/>
                <a:cs typeface="Times New Roman"/>
              </a:rPr>
              <a:t>2</a:t>
            </a:r>
            <a:endParaRPr lang="vi-VN" sz="2800" kern="10" dirty="0">
              <a:ln w="12700">
                <a:solidFill>
                  <a:srgbClr val="000066"/>
                </a:solidFill>
                <a:round/>
                <a:headEnd/>
                <a:tailEnd/>
              </a:ln>
              <a:solidFill>
                <a:srgbClr val="000066"/>
              </a:solidFill>
              <a:latin typeface="Times New Roman"/>
              <a:cs typeface="Times New Roman"/>
            </a:endParaRPr>
          </a:p>
          <a:p>
            <a:pPr algn="ctr">
              <a:defRPr/>
            </a:pPr>
            <a:r>
              <a:rPr lang="en-US" sz="2800" kern="10" dirty="0">
                <a:ln w="12700">
                  <a:solidFill>
                    <a:srgbClr val="000066"/>
                  </a:solidFill>
                  <a:round/>
                  <a:headEnd/>
                  <a:tailEnd/>
                </a:ln>
                <a:solidFill>
                  <a:srgbClr val="000066"/>
                </a:solidFill>
                <a:latin typeface="Times New Roman"/>
                <a:cs typeface="Times New Roman"/>
              </a:rPr>
              <a:t>CƠ SỞ,</a:t>
            </a:r>
            <a:r>
              <a:rPr lang="vi-VN" sz="2800" kern="10" dirty="0">
                <a:ln w="12700">
                  <a:solidFill>
                    <a:srgbClr val="000066"/>
                  </a:solidFill>
                  <a:round/>
                  <a:headEnd/>
                  <a:tailEnd/>
                </a:ln>
                <a:solidFill>
                  <a:srgbClr val="000066"/>
                </a:solidFill>
                <a:latin typeface="Times New Roman"/>
                <a:cs typeface="Times New Roman"/>
              </a:rPr>
              <a:t> QUÁ TRÌNH HÌNH THÀNH VÀ PHÁT TRIỂN </a:t>
            </a:r>
          </a:p>
          <a:p>
            <a:pPr algn="ctr">
              <a:defRPr/>
            </a:pPr>
            <a:r>
              <a:rPr lang="vi-VN" sz="2800" kern="10" dirty="0">
                <a:ln w="12700">
                  <a:solidFill>
                    <a:srgbClr val="000066"/>
                  </a:solidFill>
                  <a:round/>
                  <a:headEnd/>
                  <a:tailEnd/>
                </a:ln>
                <a:solidFill>
                  <a:srgbClr val="000066"/>
                </a:solidFill>
                <a:latin typeface="Times New Roman"/>
                <a:cs typeface="Times New Roman"/>
              </a:rPr>
              <a:t>TƯ TƯỞNG HỒ CHÍ </a:t>
            </a:r>
            <a:r>
              <a:rPr lang="vi-VN" sz="2800" kern="10" dirty="0" smtClean="0">
                <a:ln w="12700">
                  <a:solidFill>
                    <a:srgbClr val="000066"/>
                  </a:solidFill>
                  <a:round/>
                  <a:headEnd/>
                  <a:tailEnd/>
                </a:ln>
                <a:solidFill>
                  <a:srgbClr val="000066"/>
                </a:solidFill>
                <a:latin typeface="Times New Roman"/>
                <a:cs typeface="Times New Roman"/>
              </a:rPr>
              <a:t>MINH</a:t>
            </a:r>
            <a:endParaRPr lang="en-US" sz="2800" kern="10" dirty="0" smtClean="0">
              <a:ln w="12700">
                <a:solidFill>
                  <a:srgbClr val="000066"/>
                </a:solidFill>
                <a:round/>
                <a:headEnd/>
                <a:tailEnd/>
              </a:ln>
              <a:solidFill>
                <a:srgbClr val="000066"/>
              </a:solidFill>
              <a:latin typeface="Times New Roman"/>
              <a:cs typeface="Times New Roman"/>
            </a:endParaRPr>
          </a:p>
          <a:p>
            <a:pPr algn="ctr">
              <a:defRPr/>
            </a:pPr>
            <a:endParaRPr lang="en-US" sz="2800" kern="10" dirty="0" smtClean="0">
              <a:ln w="12700">
                <a:solidFill>
                  <a:srgbClr val="000066"/>
                </a:solidFill>
                <a:round/>
                <a:headEnd/>
                <a:tailEnd/>
              </a:ln>
              <a:solidFill>
                <a:srgbClr val="000066"/>
              </a:solidFill>
              <a:latin typeface="Times New Roman"/>
              <a:cs typeface="Times New Roman"/>
            </a:endParaRPr>
          </a:p>
          <a:p>
            <a:pPr>
              <a:defRPr/>
            </a:pPr>
            <a:endParaRPr lang="en-US" sz="2800" dirty="0"/>
          </a:p>
        </p:txBody>
      </p:sp>
      <p:pic>
        <p:nvPicPr>
          <p:cNvPr id="6" name="Picture 8" descr="D:\hinh anh moi\anh bac ho\small_nvn_1233649813.jpg">
            <a:hlinkClick r:id="rId2" action="ppaction://hlinkfile"/>
          </p:cNvPr>
          <p:cNvPicPr>
            <a:picLocks noChangeAspect="1" noChangeArrowheads="1"/>
          </p:cNvPicPr>
          <p:nvPr/>
        </p:nvPicPr>
        <p:blipFill>
          <a:blip r:embed="rId3" cstate="print"/>
          <a:srcRect/>
          <a:stretch>
            <a:fillRect/>
          </a:stretch>
        </p:blipFill>
        <p:spPr bwMode="auto">
          <a:xfrm>
            <a:off x="0" y="3426372"/>
            <a:ext cx="4939862" cy="3167885"/>
          </a:xfrm>
          <a:prstGeom prst="rect">
            <a:avLst/>
          </a:prstGeom>
          <a:noFill/>
          <a:ln w="9525">
            <a:noFill/>
            <a:miter lim="800000"/>
            <a:headEnd/>
            <a:tailEnd/>
          </a:ln>
        </p:spPr>
      </p:pic>
      <p:pic>
        <p:nvPicPr>
          <p:cNvPr id="7" name="Picture 5" descr="2005_0804Image0002"/>
          <p:cNvPicPr>
            <a:picLocks noChangeAspect="1" noChangeArrowheads="1"/>
          </p:cNvPicPr>
          <p:nvPr/>
        </p:nvPicPr>
        <p:blipFill>
          <a:blip r:embed="rId4" cstate="print"/>
          <a:srcRect/>
          <a:stretch>
            <a:fillRect/>
          </a:stretch>
        </p:blipFill>
        <p:spPr bwMode="auto">
          <a:xfrm>
            <a:off x="5297214" y="3405352"/>
            <a:ext cx="4682141" cy="3215236"/>
          </a:xfrm>
          <a:prstGeom prst="rect">
            <a:avLst/>
          </a:prstGeom>
          <a:noFill/>
          <a:ln w="79375">
            <a:noFill/>
            <a:miter lim="800000"/>
            <a:headEnd/>
            <a:tailEnd/>
          </a:ln>
        </p:spPr>
      </p:pic>
    </p:spTree>
    <p:extLst>
      <p:ext uri="{BB962C8B-B14F-4D97-AF65-F5344CB8AC3E}">
        <p14:creationId xmlns:p14="http://schemas.microsoft.com/office/powerpoint/2010/main" xmlns="" val="14560913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p:cNvPicPr>
            <a:picLocks noChangeAspect="1" noChangeArrowheads="1"/>
          </p:cNvPicPr>
          <p:nvPr/>
        </p:nvPicPr>
        <p:blipFill>
          <a:blip r:embed="rId2" cstate="print"/>
          <a:srcRect/>
          <a:stretch>
            <a:fillRect/>
          </a:stretch>
        </p:blipFill>
        <p:spPr bwMode="auto">
          <a:xfrm>
            <a:off x="330200" y="152400"/>
            <a:ext cx="4343400" cy="4762500"/>
          </a:xfrm>
          <a:prstGeom prst="rect">
            <a:avLst/>
          </a:prstGeom>
          <a:noFill/>
          <a:ln w="9525">
            <a:noFill/>
            <a:miter lim="800000"/>
            <a:headEnd/>
            <a:tailEnd/>
          </a:ln>
        </p:spPr>
      </p:pic>
      <p:pic>
        <p:nvPicPr>
          <p:cNvPr id="40963" name="Picture 6"/>
          <p:cNvPicPr>
            <a:picLocks noChangeAspect="1" noChangeArrowheads="1"/>
          </p:cNvPicPr>
          <p:nvPr/>
        </p:nvPicPr>
        <p:blipFill>
          <a:blip r:embed="rId3" cstate="print"/>
          <a:srcRect/>
          <a:stretch>
            <a:fillRect/>
          </a:stretch>
        </p:blipFill>
        <p:spPr bwMode="auto">
          <a:xfrm>
            <a:off x="7112000" y="4191000"/>
            <a:ext cx="4673600" cy="2527300"/>
          </a:xfrm>
          <a:prstGeom prst="rect">
            <a:avLst/>
          </a:prstGeom>
          <a:noFill/>
          <a:ln w="9525">
            <a:noFill/>
            <a:miter lim="800000"/>
            <a:headEnd/>
            <a:tailEnd/>
          </a:ln>
        </p:spPr>
      </p:pic>
      <p:pic>
        <p:nvPicPr>
          <p:cNvPr id="40964" name="Picture 7"/>
          <p:cNvPicPr>
            <a:picLocks noChangeAspect="1" noChangeArrowheads="1"/>
          </p:cNvPicPr>
          <p:nvPr/>
        </p:nvPicPr>
        <p:blipFill>
          <a:blip r:embed="rId4" cstate="print"/>
          <a:srcRect/>
          <a:stretch>
            <a:fillRect/>
          </a:stretch>
        </p:blipFill>
        <p:spPr bwMode="auto">
          <a:xfrm>
            <a:off x="4673600" y="152400"/>
            <a:ext cx="3810000" cy="4057650"/>
          </a:xfrm>
          <a:prstGeom prst="rect">
            <a:avLst/>
          </a:prstGeom>
          <a:noFill/>
          <a:ln w="9525">
            <a:noFill/>
            <a:miter lim="800000"/>
            <a:headEnd/>
            <a:tailEnd/>
          </a:ln>
        </p:spPr>
      </p:pic>
      <p:pic>
        <p:nvPicPr>
          <p:cNvPr id="40965" name="Picture 8"/>
          <p:cNvPicPr>
            <a:picLocks noChangeAspect="1" noChangeArrowheads="1"/>
          </p:cNvPicPr>
          <p:nvPr/>
        </p:nvPicPr>
        <p:blipFill>
          <a:blip r:embed="rId5" cstate="print"/>
          <a:srcRect/>
          <a:stretch>
            <a:fillRect/>
          </a:stretch>
        </p:blipFill>
        <p:spPr bwMode="auto">
          <a:xfrm>
            <a:off x="8534400" y="1060450"/>
            <a:ext cx="3556000" cy="2597150"/>
          </a:xfrm>
          <a:prstGeom prst="rect">
            <a:avLst/>
          </a:prstGeom>
          <a:noFill/>
          <a:ln w="9525">
            <a:noFill/>
            <a:miter lim="800000"/>
            <a:headEnd/>
            <a:tailEnd/>
          </a:ln>
        </p:spPr>
      </p:pic>
      <p:sp>
        <p:nvSpPr>
          <p:cNvPr id="40966" name="Text Box 9"/>
          <p:cNvSpPr txBox="1">
            <a:spLocks noChangeArrowheads="1"/>
          </p:cNvSpPr>
          <p:nvPr/>
        </p:nvSpPr>
        <p:spPr bwMode="auto">
          <a:xfrm>
            <a:off x="1625600" y="5073650"/>
            <a:ext cx="5486400" cy="641350"/>
          </a:xfrm>
          <a:prstGeom prst="rect">
            <a:avLst/>
          </a:prstGeom>
          <a:noFill/>
          <a:ln w="9525">
            <a:noFill/>
            <a:miter lim="800000"/>
            <a:headEnd/>
            <a:tailEnd/>
          </a:ln>
        </p:spPr>
        <p:txBody>
          <a:bodyPr>
            <a:spAutoFit/>
          </a:bodyPr>
          <a:lstStyle/>
          <a:p>
            <a:pPr algn="ctr">
              <a:spcBef>
                <a:spcPct val="50000"/>
              </a:spcBef>
            </a:pPr>
            <a:r>
              <a:rPr lang="en-US">
                <a:solidFill>
                  <a:srgbClr val="0000FF"/>
                </a:solidFill>
                <a:latin typeface="Times New Roman" pitchFamily="18" charset="0"/>
              </a:rPr>
              <a:t>NHỮNG GIÁ TRỊ TRUYỀN THỐNG TRONG GIA ĐÌNH VIỆT NAM</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5"/>
          <p:cNvPicPr>
            <a:picLocks noChangeAspect="1" noChangeArrowheads="1"/>
          </p:cNvPicPr>
          <p:nvPr/>
        </p:nvPicPr>
        <p:blipFill>
          <a:blip r:embed="rId2" cstate="print"/>
          <a:srcRect/>
          <a:stretch>
            <a:fillRect/>
          </a:stretch>
        </p:blipFill>
        <p:spPr bwMode="auto">
          <a:xfrm>
            <a:off x="101600" y="4343400"/>
            <a:ext cx="4165600" cy="2286000"/>
          </a:xfrm>
          <a:prstGeom prst="rect">
            <a:avLst/>
          </a:prstGeom>
          <a:noFill/>
          <a:ln w="9525">
            <a:noFill/>
            <a:miter lim="800000"/>
            <a:headEnd/>
            <a:tailEnd/>
          </a:ln>
        </p:spPr>
      </p:pic>
      <p:pic>
        <p:nvPicPr>
          <p:cNvPr id="41987" name="Picture 6" descr="images1477547_images1197961_catba"/>
          <p:cNvPicPr>
            <a:picLocks noChangeAspect="1" noChangeArrowheads="1"/>
          </p:cNvPicPr>
          <p:nvPr/>
        </p:nvPicPr>
        <p:blipFill>
          <a:blip r:embed="rId3" cstate="print"/>
          <a:srcRect/>
          <a:stretch>
            <a:fillRect/>
          </a:stretch>
        </p:blipFill>
        <p:spPr bwMode="auto">
          <a:xfrm>
            <a:off x="8128000" y="152400"/>
            <a:ext cx="3860800" cy="2224088"/>
          </a:xfrm>
          <a:prstGeom prst="rect">
            <a:avLst/>
          </a:prstGeom>
          <a:noFill/>
          <a:ln w="9525">
            <a:noFill/>
            <a:miter lim="800000"/>
            <a:headEnd/>
            <a:tailEnd/>
          </a:ln>
        </p:spPr>
      </p:pic>
      <p:pic>
        <p:nvPicPr>
          <p:cNvPr id="41988" name="Picture 8" descr="http://i193.photobucket.com/albums/z206/laoxichlo/hoa/hungdua.jpg"/>
          <p:cNvPicPr>
            <a:picLocks noChangeAspect="1" noChangeArrowheads="1"/>
          </p:cNvPicPr>
          <p:nvPr/>
        </p:nvPicPr>
        <p:blipFill>
          <a:blip r:embed="rId4" cstate="print"/>
          <a:srcRect/>
          <a:stretch>
            <a:fillRect/>
          </a:stretch>
        </p:blipFill>
        <p:spPr bwMode="auto">
          <a:xfrm>
            <a:off x="8140701" y="2438400"/>
            <a:ext cx="3865033" cy="4191000"/>
          </a:xfrm>
          <a:prstGeom prst="rect">
            <a:avLst/>
          </a:prstGeom>
          <a:noFill/>
          <a:ln w="9525">
            <a:noFill/>
            <a:miter lim="800000"/>
            <a:headEnd/>
            <a:tailEnd/>
          </a:ln>
        </p:spPr>
      </p:pic>
      <p:pic>
        <p:nvPicPr>
          <p:cNvPr id="41989" name="Picture 10"/>
          <p:cNvPicPr>
            <a:picLocks noChangeAspect="1" noChangeArrowheads="1"/>
          </p:cNvPicPr>
          <p:nvPr/>
        </p:nvPicPr>
        <p:blipFill>
          <a:blip r:embed="rId5" cstate="print"/>
          <a:srcRect/>
          <a:stretch>
            <a:fillRect/>
          </a:stretch>
        </p:blipFill>
        <p:spPr bwMode="auto">
          <a:xfrm>
            <a:off x="4182533" y="4429126"/>
            <a:ext cx="3860800" cy="2124075"/>
          </a:xfrm>
          <a:prstGeom prst="rect">
            <a:avLst/>
          </a:prstGeom>
          <a:noFill/>
          <a:ln w="9525">
            <a:noFill/>
            <a:miter lim="800000"/>
            <a:headEnd/>
            <a:tailEnd/>
          </a:ln>
        </p:spPr>
      </p:pic>
      <p:sp>
        <p:nvSpPr>
          <p:cNvPr id="41990" name="TextBox 7"/>
          <p:cNvSpPr txBox="1">
            <a:spLocks noChangeArrowheads="1"/>
          </p:cNvSpPr>
          <p:nvPr/>
        </p:nvSpPr>
        <p:spPr bwMode="auto">
          <a:xfrm>
            <a:off x="2186152" y="300969"/>
            <a:ext cx="5840247" cy="708025"/>
          </a:xfrm>
          <a:prstGeom prst="rect">
            <a:avLst/>
          </a:prstGeom>
          <a:noFill/>
          <a:ln w="9525">
            <a:noFill/>
            <a:miter lim="800000"/>
            <a:headEnd/>
            <a:tailEnd/>
          </a:ln>
        </p:spPr>
        <p:txBody>
          <a:bodyPr wrap="square">
            <a:spAutoFit/>
          </a:bodyPr>
          <a:lstStyle/>
          <a:p>
            <a:pPr algn="just"/>
            <a:r>
              <a:rPr lang="en-US" sz="2000" i="1" dirty="0" err="1">
                <a:solidFill>
                  <a:srgbClr val="FF0066"/>
                </a:solidFill>
                <a:latin typeface="Times New Roman" pitchFamily="18" charset="0"/>
                <a:cs typeface="Times New Roman" pitchFamily="18" charset="0"/>
              </a:rPr>
              <a:t>Sống</a:t>
            </a:r>
            <a:r>
              <a:rPr lang="en-US" sz="2000" i="1" dirty="0">
                <a:solidFill>
                  <a:srgbClr val="FF0066"/>
                </a:solidFill>
                <a:latin typeface="Times New Roman" pitchFamily="18" charset="0"/>
                <a:cs typeface="Times New Roman" pitchFamily="18" charset="0"/>
              </a:rPr>
              <a:t> </a:t>
            </a:r>
            <a:r>
              <a:rPr lang="en-US" sz="2000" i="1" dirty="0" err="1">
                <a:solidFill>
                  <a:srgbClr val="FF0066"/>
                </a:solidFill>
                <a:latin typeface="Times New Roman" pitchFamily="18" charset="0"/>
                <a:cs typeface="Times New Roman" pitchFamily="18" charset="0"/>
              </a:rPr>
              <a:t>có</a:t>
            </a:r>
            <a:r>
              <a:rPr lang="en-US" sz="2000" i="1" dirty="0">
                <a:solidFill>
                  <a:srgbClr val="FF0066"/>
                </a:solidFill>
                <a:latin typeface="Times New Roman" pitchFamily="18" charset="0"/>
                <a:cs typeface="Times New Roman" pitchFamily="18" charset="0"/>
              </a:rPr>
              <a:t> </a:t>
            </a:r>
            <a:r>
              <a:rPr lang="en-US" sz="2000" i="1" dirty="0" err="1">
                <a:solidFill>
                  <a:srgbClr val="FF0066"/>
                </a:solidFill>
                <a:latin typeface="Times New Roman" pitchFamily="18" charset="0"/>
                <a:cs typeface="Times New Roman" pitchFamily="18" charset="0"/>
              </a:rPr>
              <a:t>tình</a:t>
            </a:r>
            <a:r>
              <a:rPr lang="en-US" sz="2000" i="1" dirty="0">
                <a:solidFill>
                  <a:srgbClr val="FF0066"/>
                </a:solidFill>
                <a:latin typeface="Times New Roman" pitchFamily="18" charset="0"/>
                <a:cs typeface="Times New Roman" pitchFamily="18" charset="0"/>
              </a:rPr>
              <a:t>, </a:t>
            </a:r>
            <a:r>
              <a:rPr lang="en-US" sz="2000" i="1" dirty="0" err="1">
                <a:solidFill>
                  <a:srgbClr val="FF0066"/>
                </a:solidFill>
                <a:latin typeface="Times New Roman" pitchFamily="18" charset="0"/>
                <a:cs typeface="Times New Roman" pitchFamily="18" charset="0"/>
              </a:rPr>
              <a:t>có</a:t>
            </a:r>
            <a:r>
              <a:rPr lang="en-US" sz="2000" i="1" dirty="0">
                <a:solidFill>
                  <a:srgbClr val="FF0066"/>
                </a:solidFill>
                <a:latin typeface="Times New Roman" pitchFamily="18" charset="0"/>
                <a:cs typeface="Times New Roman" pitchFamily="18" charset="0"/>
              </a:rPr>
              <a:t> </a:t>
            </a:r>
            <a:r>
              <a:rPr lang="en-US" sz="2000" i="1" dirty="0" err="1">
                <a:solidFill>
                  <a:srgbClr val="FF0066"/>
                </a:solidFill>
                <a:latin typeface="Times New Roman" pitchFamily="18" charset="0"/>
                <a:cs typeface="Times New Roman" pitchFamily="18" charset="0"/>
              </a:rPr>
              <a:t>nghĩa</a:t>
            </a:r>
            <a:r>
              <a:rPr lang="en-US" sz="2000" i="1" dirty="0">
                <a:solidFill>
                  <a:srgbClr val="FF0066"/>
                </a:solidFill>
                <a:latin typeface="Times New Roman" pitchFamily="18" charset="0"/>
                <a:cs typeface="Times New Roman" pitchFamily="18" charset="0"/>
              </a:rPr>
              <a:t>, </a:t>
            </a:r>
            <a:r>
              <a:rPr lang="en-US" sz="2000" i="1" dirty="0" err="1">
                <a:solidFill>
                  <a:srgbClr val="FF0066"/>
                </a:solidFill>
                <a:latin typeface="Times New Roman" pitchFamily="18" charset="0"/>
                <a:cs typeface="Times New Roman" pitchFamily="18" charset="0"/>
              </a:rPr>
              <a:t>có</a:t>
            </a:r>
            <a:r>
              <a:rPr lang="en-US" sz="2000" i="1" dirty="0">
                <a:solidFill>
                  <a:srgbClr val="FF0066"/>
                </a:solidFill>
                <a:latin typeface="Times New Roman" pitchFamily="18" charset="0"/>
                <a:cs typeface="Times New Roman" pitchFamily="18" charset="0"/>
              </a:rPr>
              <a:t> </a:t>
            </a:r>
            <a:r>
              <a:rPr lang="en-US" sz="2000" i="1" dirty="0" err="1">
                <a:solidFill>
                  <a:srgbClr val="FF0066"/>
                </a:solidFill>
                <a:latin typeface="Times New Roman" pitchFamily="18" charset="0"/>
                <a:cs typeface="Times New Roman" pitchFamily="18" charset="0"/>
              </a:rPr>
              <a:t>thủy</a:t>
            </a:r>
            <a:r>
              <a:rPr lang="en-US" sz="2000" i="1" dirty="0">
                <a:solidFill>
                  <a:srgbClr val="FF0066"/>
                </a:solidFill>
                <a:latin typeface="Times New Roman" pitchFamily="18" charset="0"/>
                <a:cs typeface="Times New Roman" pitchFamily="18" charset="0"/>
              </a:rPr>
              <a:t> </a:t>
            </a:r>
            <a:r>
              <a:rPr lang="en-US" sz="2000" i="1" dirty="0" err="1">
                <a:solidFill>
                  <a:srgbClr val="FF0066"/>
                </a:solidFill>
                <a:latin typeface="Times New Roman" pitchFamily="18" charset="0"/>
                <a:cs typeface="Times New Roman" pitchFamily="18" charset="0"/>
              </a:rPr>
              <a:t>chung</a:t>
            </a:r>
            <a:r>
              <a:rPr lang="en-US" sz="2000" i="1" dirty="0">
                <a:solidFill>
                  <a:srgbClr val="FF0066"/>
                </a:solidFill>
                <a:latin typeface="Times New Roman" pitchFamily="18" charset="0"/>
                <a:cs typeface="Times New Roman" pitchFamily="18" charset="0"/>
              </a:rPr>
              <a:t>, </a:t>
            </a:r>
            <a:r>
              <a:rPr lang="en-US" sz="2000" i="1" dirty="0" err="1">
                <a:solidFill>
                  <a:srgbClr val="FF0066"/>
                </a:solidFill>
                <a:latin typeface="Times New Roman" pitchFamily="18" charset="0"/>
                <a:cs typeface="Times New Roman" pitchFamily="18" charset="0"/>
              </a:rPr>
              <a:t>có</a:t>
            </a:r>
            <a:r>
              <a:rPr lang="en-US" sz="2000" i="1" dirty="0">
                <a:solidFill>
                  <a:srgbClr val="FF0066"/>
                </a:solidFill>
                <a:latin typeface="Times New Roman" pitchFamily="18" charset="0"/>
                <a:cs typeface="Times New Roman" pitchFamily="18" charset="0"/>
              </a:rPr>
              <a:t> </a:t>
            </a:r>
            <a:r>
              <a:rPr lang="en-US" sz="2000" i="1" dirty="0" err="1">
                <a:solidFill>
                  <a:srgbClr val="FF0066"/>
                </a:solidFill>
                <a:latin typeface="Times New Roman" pitchFamily="18" charset="0"/>
                <a:cs typeface="Times New Roman" pitchFamily="18" charset="0"/>
              </a:rPr>
              <a:t>nhân</a:t>
            </a:r>
            <a:r>
              <a:rPr lang="en-US" sz="2000" i="1" dirty="0">
                <a:solidFill>
                  <a:srgbClr val="FF0066"/>
                </a:solidFill>
                <a:latin typeface="Times New Roman" pitchFamily="18" charset="0"/>
                <a:cs typeface="Times New Roman" pitchFamily="18" charset="0"/>
              </a:rPr>
              <a:t>, </a:t>
            </a:r>
            <a:r>
              <a:rPr lang="en-US" sz="2000" i="1" dirty="0" err="1">
                <a:solidFill>
                  <a:srgbClr val="FF0066"/>
                </a:solidFill>
                <a:latin typeface="Times New Roman" pitchFamily="18" charset="0"/>
                <a:cs typeface="Times New Roman" pitchFamily="18" charset="0"/>
              </a:rPr>
              <a:t>có</a:t>
            </a:r>
            <a:r>
              <a:rPr lang="en-US" sz="2000" i="1" dirty="0">
                <a:solidFill>
                  <a:srgbClr val="FF0066"/>
                </a:solidFill>
                <a:latin typeface="Times New Roman" pitchFamily="18" charset="0"/>
                <a:cs typeface="Times New Roman" pitchFamily="18" charset="0"/>
              </a:rPr>
              <a:t> </a:t>
            </a:r>
            <a:r>
              <a:rPr lang="en-US" sz="2000" i="1" dirty="0" err="1">
                <a:solidFill>
                  <a:srgbClr val="FF0066"/>
                </a:solidFill>
                <a:latin typeface="Times New Roman" pitchFamily="18" charset="0"/>
                <a:cs typeface="Times New Roman" pitchFamily="18" charset="0"/>
              </a:rPr>
              <a:t>đức</a:t>
            </a:r>
            <a:r>
              <a:rPr lang="en-US" sz="2000" i="1" dirty="0">
                <a:solidFill>
                  <a:srgbClr val="FF0066"/>
                </a:solidFill>
                <a:latin typeface="Times New Roman" pitchFamily="18" charset="0"/>
                <a:cs typeface="Times New Roman" pitchFamily="18" charset="0"/>
              </a:rPr>
              <a:t>, </a:t>
            </a:r>
            <a:r>
              <a:rPr lang="en-US" sz="2000" i="1" dirty="0" err="1">
                <a:solidFill>
                  <a:srgbClr val="FF0066"/>
                </a:solidFill>
                <a:latin typeface="Times New Roman" pitchFamily="18" charset="0"/>
                <a:cs typeface="Times New Roman" pitchFamily="18" charset="0"/>
              </a:rPr>
              <a:t>có</a:t>
            </a:r>
            <a:r>
              <a:rPr lang="en-US" sz="2000" i="1" dirty="0">
                <a:solidFill>
                  <a:srgbClr val="FF0066"/>
                </a:solidFill>
                <a:latin typeface="Times New Roman" pitchFamily="18" charset="0"/>
                <a:cs typeface="Times New Roman" pitchFamily="18" charset="0"/>
              </a:rPr>
              <a:t> </a:t>
            </a:r>
            <a:r>
              <a:rPr lang="en-US" sz="2000" i="1" dirty="0" err="1">
                <a:solidFill>
                  <a:srgbClr val="FF0066"/>
                </a:solidFill>
                <a:latin typeface="Times New Roman" pitchFamily="18" charset="0"/>
                <a:cs typeface="Times New Roman" pitchFamily="18" charset="0"/>
              </a:rPr>
              <a:t>trước</a:t>
            </a:r>
            <a:r>
              <a:rPr lang="en-US" sz="2000" i="1" dirty="0">
                <a:solidFill>
                  <a:srgbClr val="FF0066"/>
                </a:solidFill>
                <a:latin typeface="Times New Roman" pitchFamily="18" charset="0"/>
                <a:cs typeface="Times New Roman" pitchFamily="18" charset="0"/>
              </a:rPr>
              <a:t>, </a:t>
            </a:r>
            <a:r>
              <a:rPr lang="en-US" sz="2000" i="1" dirty="0" err="1">
                <a:solidFill>
                  <a:srgbClr val="FF0066"/>
                </a:solidFill>
                <a:latin typeface="Times New Roman" pitchFamily="18" charset="0"/>
                <a:cs typeface="Times New Roman" pitchFamily="18" charset="0"/>
              </a:rPr>
              <a:t>có</a:t>
            </a:r>
            <a:r>
              <a:rPr lang="en-US" sz="2000" i="1" dirty="0">
                <a:solidFill>
                  <a:srgbClr val="FF0066"/>
                </a:solidFill>
                <a:latin typeface="Times New Roman" pitchFamily="18" charset="0"/>
                <a:cs typeface="Times New Roman" pitchFamily="18" charset="0"/>
              </a:rPr>
              <a:t> </a:t>
            </a:r>
            <a:r>
              <a:rPr lang="en-US" sz="2000" i="1" dirty="0" err="1">
                <a:solidFill>
                  <a:srgbClr val="FF0066"/>
                </a:solidFill>
                <a:latin typeface="Times New Roman" pitchFamily="18" charset="0"/>
                <a:cs typeface="Times New Roman" pitchFamily="18" charset="0"/>
              </a:rPr>
              <a:t>sau</a:t>
            </a:r>
            <a:r>
              <a:rPr lang="en-US" sz="2000" i="1" dirty="0">
                <a:solidFill>
                  <a:srgbClr val="FF0066"/>
                </a:solidFill>
                <a:latin typeface="Times New Roman" pitchFamily="18" charset="0"/>
                <a:cs typeface="Times New Roman" pitchFamily="18" charset="0"/>
              </a:rPr>
              <a:t>, </a:t>
            </a:r>
            <a:r>
              <a:rPr lang="en-US" sz="2000" i="1" dirty="0" err="1">
                <a:solidFill>
                  <a:srgbClr val="FF0066"/>
                </a:solidFill>
                <a:latin typeface="Times New Roman" pitchFamily="18" charset="0"/>
                <a:cs typeface="Times New Roman" pitchFamily="18" charset="0"/>
              </a:rPr>
              <a:t>biết</a:t>
            </a:r>
            <a:r>
              <a:rPr lang="en-US" sz="2000" i="1" dirty="0">
                <a:solidFill>
                  <a:srgbClr val="FF0066"/>
                </a:solidFill>
                <a:latin typeface="Times New Roman" pitchFamily="18" charset="0"/>
                <a:cs typeface="Times New Roman" pitchFamily="18" charset="0"/>
              </a:rPr>
              <a:t> </a:t>
            </a:r>
            <a:r>
              <a:rPr lang="en-US" sz="2000" i="1" dirty="0" err="1">
                <a:solidFill>
                  <a:srgbClr val="FF0066"/>
                </a:solidFill>
                <a:latin typeface="Times New Roman" pitchFamily="18" charset="0"/>
                <a:cs typeface="Times New Roman" pitchFamily="18" charset="0"/>
              </a:rPr>
              <a:t>trung</a:t>
            </a:r>
            <a:r>
              <a:rPr lang="en-US" sz="2000" i="1" dirty="0">
                <a:solidFill>
                  <a:srgbClr val="FF0066"/>
                </a:solidFill>
                <a:latin typeface="Times New Roman" pitchFamily="18" charset="0"/>
                <a:cs typeface="Times New Roman" pitchFamily="18" charset="0"/>
              </a:rPr>
              <a:t>, </a:t>
            </a:r>
            <a:r>
              <a:rPr lang="en-US" sz="2000" i="1" dirty="0" err="1">
                <a:solidFill>
                  <a:srgbClr val="FF0066"/>
                </a:solidFill>
                <a:latin typeface="Times New Roman" pitchFamily="18" charset="0"/>
                <a:cs typeface="Times New Roman" pitchFamily="18" charset="0"/>
              </a:rPr>
              <a:t>biết</a:t>
            </a:r>
            <a:r>
              <a:rPr lang="en-US" sz="2000" i="1" dirty="0">
                <a:solidFill>
                  <a:srgbClr val="FF0066"/>
                </a:solidFill>
                <a:latin typeface="Times New Roman" pitchFamily="18" charset="0"/>
                <a:cs typeface="Times New Roman" pitchFamily="18" charset="0"/>
              </a:rPr>
              <a:t> </a:t>
            </a:r>
            <a:r>
              <a:rPr lang="en-US" sz="2000" i="1" dirty="0" err="1">
                <a:solidFill>
                  <a:srgbClr val="FF0066"/>
                </a:solidFill>
                <a:latin typeface="Times New Roman" pitchFamily="18" charset="0"/>
                <a:cs typeface="Times New Roman" pitchFamily="18" charset="0"/>
              </a:rPr>
              <a:t>hiếu</a:t>
            </a:r>
            <a:r>
              <a:rPr lang="en-US" sz="2000" i="1" dirty="0">
                <a:solidFill>
                  <a:srgbClr val="FF0066"/>
                </a:solidFill>
                <a:latin typeface="Times New Roman" pitchFamily="18" charset="0"/>
                <a:cs typeface="Times New Roman" pitchFamily="18" charset="0"/>
              </a:rPr>
              <a:t>…</a:t>
            </a:r>
          </a:p>
        </p:txBody>
      </p:sp>
      <p:pic>
        <p:nvPicPr>
          <p:cNvPr id="41991" name="Picture 6"/>
          <p:cNvPicPr>
            <a:picLocks noChangeAspect="1" noChangeArrowheads="1"/>
          </p:cNvPicPr>
          <p:nvPr/>
        </p:nvPicPr>
        <p:blipFill>
          <a:blip r:embed="rId6" cstate="print"/>
          <a:srcRect/>
          <a:stretch>
            <a:fillRect/>
          </a:stretch>
        </p:blipFill>
        <p:spPr bwMode="auto">
          <a:xfrm>
            <a:off x="1930400" y="1066800"/>
            <a:ext cx="5791200" cy="3200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4"/>
          <p:cNvPicPr>
            <a:picLocks noChangeAspect="1" noChangeArrowheads="1"/>
          </p:cNvPicPr>
          <p:nvPr/>
        </p:nvPicPr>
        <p:blipFill>
          <a:blip r:embed="rId2" cstate="print"/>
          <a:srcRect/>
          <a:stretch>
            <a:fillRect/>
          </a:stretch>
        </p:blipFill>
        <p:spPr bwMode="auto">
          <a:xfrm>
            <a:off x="209551" y="1524001"/>
            <a:ext cx="4301067" cy="5019675"/>
          </a:xfrm>
          <a:prstGeom prst="rect">
            <a:avLst/>
          </a:prstGeom>
          <a:noFill/>
          <a:ln w="9525">
            <a:noFill/>
            <a:miter lim="800000"/>
            <a:headEnd/>
            <a:tailEnd/>
          </a:ln>
        </p:spPr>
      </p:pic>
      <p:sp>
        <p:nvSpPr>
          <p:cNvPr id="43011" name="Text Box 5"/>
          <p:cNvSpPr txBox="1">
            <a:spLocks noChangeArrowheads="1"/>
          </p:cNvSpPr>
          <p:nvPr/>
        </p:nvSpPr>
        <p:spPr bwMode="auto">
          <a:xfrm>
            <a:off x="2301766" y="491360"/>
            <a:ext cx="9389241" cy="830997"/>
          </a:xfrm>
          <a:prstGeom prst="rect">
            <a:avLst/>
          </a:prstGeom>
          <a:noFill/>
          <a:ln w="9525">
            <a:noFill/>
            <a:miter lim="800000"/>
            <a:headEnd/>
            <a:tailEnd/>
          </a:ln>
        </p:spPr>
        <p:txBody>
          <a:bodyPr wrap="square">
            <a:spAutoFit/>
          </a:bodyPr>
          <a:lstStyle/>
          <a:p>
            <a:pPr algn="just">
              <a:spcBef>
                <a:spcPct val="50000"/>
              </a:spcBef>
            </a:pPr>
            <a:r>
              <a:rPr lang="en-US" sz="2400" b="0" i="1" dirty="0" err="1">
                <a:solidFill>
                  <a:srgbClr val="000066"/>
                </a:solidFill>
                <a:latin typeface="Times New Roman" pitchFamily="18" charset="0"/>
              </a:rPr>
              <a:t>Trí</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tuệ</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sáng</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tạo</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quý</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trọng</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hiền</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tài</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khiêm</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tốn</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tiếp</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thu</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tinh</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hoa</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văn</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hóa</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nhân</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loại</a:t>
            </a:r>
            <a:r>
              <a:rPr lang="en-US" sz="2400" b="0" i="1" dirty="0">
                <a:solidFill>
                  <a:srgbClr val="000066"/>
                </a:solidFill>
                <a:latin typeface="Times New Roman" pitchFamily="18" charset="0"/>
              </a:rPr>
              <a:t>…</a:t>
            </a:r>
          </a:p>
        </p:txBody>
      </p:sp>
      <p:pic>
        <p:nvPicPr>
          <p:cNvPr id="43012" name="Picture 6"/>
          <p:cNvPicPr>
            <a:picLocks noChangeAspect="1" noChangeArrowheads="1"/>
          </p:cNvPicPr>
          <p:nvPr/>
        </p:nvPicPr>
        <p:blipFill>
          <a:blip r:embed="rId3" cstate="print"/>
          <a:srcRect/>
          <a:stretch>
            <a:fillRect/>
          </a:stretch>
        </p:blipFill>
        <p:spPr bwMode="auto">
          <a:xfrm>
            <a:off x="5894917" y="4391026"/>
            <a:ext cx="4826000" cy="2314575"/>
          </a:xfrm>
          <a:prstGeom prst="rect">
            <a:avLst/>
          </a:prstGeom>
          <a:noFill/>
          <a:ln w="9525">
            <a:noFill/>
            <a:miter lim="800000"/>
            <a:headEnd/>
            <a:tailEnd/>
          </a:ln>
        </p:spPr>
      </p:pic>
      <p:pic>
        <p:nvPicPr>
          <p:cNvPr id="43013" name="Picture 7"/>
          <p:cNvPicPr>
            <a:picLocks noChangeAspect="1" noChangeArrowheads="1"/>
          </p:cNvPicPr>
          <p:nvPr/>
        </p:nvPicPr>
        <p:blipFill>
          <a:blip r:embed="rId4" cstate="print"/>
          <a:srcRect/>
          <a:stretch>
            <a:fillRect/>
          </a:stretch>
        </p:blipFill>
        <p:spPr bwMode="auto">
          <a:xfrm>
            <a:off x="6320512" y="1206774"/>
            <a:ext cx="4326467" cy="33702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4"/>
          <p:cNvSpPr txBox="1">
            <a:spLocks noChangeArrowheads="1"/>
          </p:cNvSpPr>
          <p:nvPr/>
        </p:nvSpPr>
        <p:spPr bwMode="auto">
          <a:xfrm>
            <a:off x="2308773" y="233856"/>
            <a:ext cx="6604000" cy="523875"/>
          </a:xfrm>
          <a:prstGeom prst="rect">
            <a:avLst/>
          </a:prstGeom>
          <a:noFill/>
          <a:ln w="9525">
            <a:noFill/>
            <a:miter lim="800000"/>
            <a:headEnd/>
            <a:tailEnd/>
          </a:ln>
        </p:spPr>
        <p:txBody>
          <a:bodyPr>
            <a:spAutoFit/>
          </a:bodyPr>
          <a:lstStyle/>
          <a:p>
            <a:pPr>
              <a:spcBef>
                <a:spcPct val="50000"/>
              </a:spcBef>
            </a:pPr>
            <a:r>
              <a:rPr lang="en-US" sz="2800" b="1" i="1" dirty="0" smtClean="0">
                <a:solidFill>
                  <a:schemeClr val="accent1"/>
                </a:solidFill>
                <a:latin typeface="Times New Roman" pitchFamily="18" charset="0"/>
              </a:rPr>
              <a:t>b, </a:t>
            </a:r>
            <a:r>
              <a:rPr lang="en-US" sz="2800" b="1" i="1" dirty="0" err="1" smtClean="0">
                <a:solidFill>
                  <a:schemeClr val="accent1"/>
                </a:solidFill>
                <a:latin typeface="Times New Roman" pitchFamily="18" charset="0"/>
              </a:rPr>
              <a:t>Tinh</a:t>
            </a:r>
            <a:r>
              <a:rPr lang="en-US" sz="2800" b="1" i="1" dirty="0" smtClean="0">
                <a:solidFill>
                  <a:schemeClr val="accent1"/>
                </a:solidFill>
                <a:latin typeface="Times New Roman" pitchFamily="18" charset="0"/>
              </a:rPr>
              <a:t> </a:t>
            </a:r>
            <a:r>
              <a:rPr lang="en-US" sz="2800" b="1" i="1" dirty="0" err="1">
                <a:solidFill>
                  <a:schemeClr val="accent1"/>
                </a:solidFill>
                <a:latin typeface="Times New Roman" pitchFamily="18" charset="0"/>
              </a:rPr>
              <a:t>hoa</a:t>
            </a:r>
            <a:r>
              <a:rPr lang="en-US" sz="2800" b="1" i="1" dirty="0">
                <a:solidFill>
                  <a:schemeClr val="accent1"/>
                </a:solidFill>
                <a:latin typeface="Times New Roman" pitchFamily="18" charset="0"/>
              </a:rPr>
              <a:t> </a:t>
            </a:r>
            <a:r>
              <a:rPr lang="en-US" sz="2800" b="1" i="1" dirty="0" err="1">
                <a:solidFill>
                  <a:schemeClr val="accent1"/>
                </a:solidFill>
                <a:latin typeface="Times New Roman" pitchFamily="18" charset="0"/>
              </a:rPr>
              <a:t>văn</a:t>
            </a:r>
            <a:r>
              <a:rPr lang="en-US" sz="2800" b="1" i="1" dirty="0">
                <a:solidFill>
                  <a:schemeClr val="accent1"/>
                </a:solidFill>
                <a:latin typeface="Times New Roman" pitchFamily="18" charset="0"/>
              </a:rPr>
              <a:t> </a:t>
            </a:r>
            <a:r>
              <a:rPr lang="en-US" sz="2800" b="1" i="1" dirty="0" err="1">
                <a:solidFill>
                  <a:schemeClr val="accent1"/>
                </a:solidFill>
                <a:latin typeface="Times New Roman" pitchFamily="18" charset="0"/>
              </a:rPr>
              <a:t>hóa</a:t>
            </a:r>
            <a:r>
              <a:rPr lang="en-US" sz="2800" b="1" i="1" dirty="0">
                <a:solidFill>
                  <a:schemeClr val="accent1"/>
                </a:solidFill>
                <a:latin typeface="Times New Roman" pitchFamily="18" charset="0"/>
              </a:rPr>
              <a:t> </a:t>
            </a:r>
            <a:r>
              <a:rPr lang="en-US" sz="2800" b="1" i="1" dirty="0" err="1">
                <a:solidFill>
                  <a:schemeClr val="accent1"/>
                </a:solidFill>
                <a:latin typeface="Times New Roman" pitchFamily="18" charset="0"/>
              </a:rPr>
              <a:t>nhân</a:t>
            </a:r>
            <a:r>
              <a:rPr lang="en-US" sz="2800" b="1" i="1" dirty="0">
                <a:solidFill>
                  <a:schemeClr val="accent1"/>
                </a:solidFill>
                <a:latin typeface="Times New Roman" pitchFamily="18" charset="0"/>
              </a:rPr>
              <a:t> </a:t>
            </a:r>
            <a:r>
              <a:rPr lang="en-US" sz="2800" b="1" i="1" dirty="0" err="1">
                <a:solidFill>
                  <a:schemeClr val="accent1"/>
                </a:solidFill>
                <a:latin typeface="Times New Roman" pitchFamily="18" charset="0"/>
              </a:rPr>
              <a:t>loại</a:t>
            </a:r>
            <a:endParaRPr lang="en-US" sz="2800" b="1" i="1" dirty="0">
              <a:solidFill>
                <a:schemeClr val="accent1"/>
              </a:solidFill>
              <a:latin typeface="Times New Roman" pitchFamily="18" charset="0"/>
            </a:endParaRPr>
          </a:p>
        </p:txBody>
      </p:sp>
      <p:sp>
        <p:nvSpPr>
          <p:cNvPr id="44035" name="Text Box 5"/>
          <p:cNvSpPr txBox="1">
            <a:spLocks noChangeArrowheads="1"/>
          </p:cNvSpPr>
          <p:nvPr/>
        </p:nvSpPr>
        <p:spPr bwMode="auto">
          <a:xfrm>
            <a:off x="2070539" y="735724"/>
            <a:ext cx="8965324" cy="1570038"/>
          </a:xfrm>
          <a:prstGeom prst="rect">
            <a:avLst/>
          </a:prstGeom>
          <a:noFill/>
          <a:ln w="9525">
            <a:noFill/>
            <a:miter lim="800000"/>
            <a:headEnd/>
            <a:tailEnd/>
          </a:ln>
        </p:spPr>
        <p:txBody>
          <a:bodyPr wrap="square">
            <a:spAutoFit/>
          </a:bodyPr>
          <a:lstStyle/>
          <a:p>
            <a:pPr>
              <a:spcBef>
                <a:spcPct val="50000"/>
              </a:spcBef>
            </a:pP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Tinh</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hoa</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văn</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hóa</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Phương</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Đông</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Tư</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tưởng</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triết</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học</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Nho</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Phật</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giáo</a:t>
            </a:r>
            <a:r>
              <a:rPr lang="en-US" sz="2400" b="0" i="1" dirty="0">
                <a:solidFill>
                  <a:srgbClr val="000066"/>
                </a:solidFill>
                <a:latin typeface="Times New Roman" pitchFamily="18" charset="0"/>
              </a:rPr>
              <a:t>)</a:t>
            </a:r>
          </a:p>
          <a:p>
            <a:pPr>
              <a:spcBef>
                <a:spcPct val="50000"/>
              </a:spcBef>
            </a:pP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Tư</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tưởng</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văn</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hóa</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Phương</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Tây</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tư</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tưởng</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dân</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chủ</a:t>
            </a:r>
            <a:r>
              <a:rPr lang="en-US" sz="2400" b="0" i="1" dirty="0">
                <a:solidFill>
                  <a:srgbClr val="000066"/>
                </a:solidFill>
                <a:latin typeface="Times New Roman" pitchFamily="18" charset="0"/>
              </a:rPr>
              <a:t>)</a:t>
            </a:r>
          </a:p>
          <a:p>
            <a:pPr>
              <a:spcBef>
                <a:spcPct val="50000"/>
              </a:spcBef>
            </a:pP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Chủ</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nghĩa</a:t>
            </a:r>
            <a:r>
              <a:rPr lang="en-US" sz="2400" b="0" i="1" dirty="0">
                <a:solidFill>
                  <a:srgbClr val="000066"/>
                </a:solidFill>
                <a:latin typeface="Times New Roman" pitchFamily="18" charset="0"/>
              </a:rPr>
              <a:t> </a:t>
            </a:r>
            <a:r>
              <a:rPr lang="en-US" sz="2400" b="0" i="1" dirty="0" err="1">
                <a:solidFill>
                  <a:srgbClr val="000066"/>
                </a:solidFill>
                <a:latin typeface="Times New Roman" pitchFamily="18" charset="0"/>
              </a:rPr>
              <a:t>Mác</a:t>
            </a:r>
            <a:r>
              <a:rPr lang="en-US" sz="2400" b="0" i="1" dirty="0">
                <a:solidFill>
                  <a:srgbClr val="000066"/>
                </a:solidFill>
                <a:latin typeface="Times New Roman" pitchFamily="18" charset="0"/>
              </a:rPr>
              <a:t> - </a:t>
            </a:r>
            <a:r>
              <a:rPr lang="en-US" sz="2400" b="0" i="1" dirty="0" err="1">
                <a:solidFill>
                  <a:srgbClr val="000066"/>
                </a:solidFill>
                <a:latin typeface="Times New Roman" pitchFamily="18" charset="0"/>
              </a:rPr>
              <a:t>Lênin</a:t>
            </a:r>
            <a:endParaRPr lang="en-US" sz="2400" b="0" i="1" dirty="0">
              <a:solidFill>
                <a:srgbClr val="000066"/>
              </a:solidFill>
              <a:latin typeface="Times New Roman" pitchFamily="18" charset="0"/>
            </a:endParaRPr>
          </a:p>
        </p:txBody>
      </p:sp>
      <p:sp>
        <p:nvSpPr>
          <p:cNvPr id="44036" name="Text Box 6"/>
          <p:cNvSpPr txBox="1">
            <a:spLocks noChangeArrowheads="1"/>
          </p:cNvSpPr>
          <p:nvPr/>
        </p:nvSpPr>
        <p:spPr bwMode="auto">
          <a:xfrm>
            <a:off x="3752194" y="2351691"/>
            <a:ext cx="8050924" cy="2308324"/>
          </a:xfrm>
          <a:prstGeom prst="rect">
            <a:avLst/>
          </a:prstGeom>
          <a:noFill/>
          <a:ln w="9525">
            <a:noFill/>
            <a:miter lim="800000"/>
            <a:headEnd/>
            <a:tailEnd/>
          </a:ln>
        </p:spPr>
        <p:txBody>
          <a:bodyPr wrap="square">
            <a:spAutoFit/>
          </a:bodyPr>
          <a:lstStyle/>
          <a:p>
            <a:pPr algn="just">
              <a:spcBef>
                <a:spcPct val="50000"/>
              </a:spcBef>
            </a:pPr>
            <a:r>
              <a:rPr lang="en-US" sz="2400" b="0" i="1" dirty="0">
                <a:latin typeface="Times New Roman" pitchFamily="18" charset="0"/>
              </a:rPr>
              <a:t>“</a:t>
            </a:r>
            <a:r>
              <a:rPr lang="en-US" sz="2400" b="0" i="1" dirty="0" err="1">
                <a:latin typeface="Times New Roman" pitchFamily="18" charset="0"/>
              </a:rPr>
              <a:t>Học</a:t>
            </a:r>
            <a:r>
              <a:rPr lang="en-US" sz="2400" b="0" i="1" dirty="0">
                <a:latin typeface="Times New Roman" pitchFamily="18" charset="0"/>
              </a:rPr>
              <a:t> </a:t>
            </a:r>
            <a:r>
              <a:rPr lang="en-US" sz="2400" b="0" i="1" dirty="0" err="1">
                <a:latin typeface="Times New Roman" pitchFamily="18" charset="0"/>
              </a:rPr>
              <a:t>thuyết</a:t>
            </a:r>
            <a:r>
              <a:rPr lang="en-US" sz="2400" b="0" i="1" dirty="0">
                <a:latin typeface="Times New Roman" pitchFamily="18" charset="0"/>
              </a:rPr>
              <a:t> </a:t>
            </a:r>
            <a:r>
              <a:rPr lang="en-US" sz="2400" b="0" i="1" dirty="0" err="1">
                <a:latin typeface="Times New Roman" pitchFamily="18" charset="0"/>
              </a:rPr>
              <a:t>của</a:t>
            </a:r>
            <a:r>
              <a:rPr lang="en-US" sz="2400" b="0" i="1" dirty="0">
                <a:latin typeface="Times New Roman" pitchFamily="18" charset="0"/>
              </a:rPr>
              <a:t> </a:t>
            </a:r>
            <a:r>
              <a:rPr lang="en-US" sz="2400" b="0" i="1" dirty="0" err="1">
                <a:latin typeface="Times New Roman" pitchFamily="18" charset="0"/>
              </a:rPr>
              <a:t>Khổng</a:t>
            </a:r>
            <a:r>
              <a:rPr lang="en-US" sz="2400" b="0" i="1" dirty="0">
                <a:latin typeface="Times New Roman" pitchFamily="18" charset="0"/>
              </a:rPr>
              <a:t> </a:t>
            </a:r>
            <a:r>
              <a:rPr lang="en-US" sz="2400" b="0" i="1" dirty="0" err="1">
                <a:latin typeface="Times New Roman" pitchFamily="18" charset="0"/>
              </a:rPr>
              <a:t>Tử</a:t>
            </a:r>
            <a:r>
              <a:rPr lang="en-US" sz="2400" b="0" i="1" dirty="0">
                <a:latin typeface="Times New Roman" pitchFamily="18" charset="0"/>
              </a:rPr>
              <a:t> </a:t>
            </a:r>
            <a:r>
              <a:rPr lang="en-US" sz="2400" b="0" i="1" dirty="0" err="1">
                <a:latin typeface="Times New Roman" pitchFamily="18" charset="0"/>
              </a:rPr>
              <a:t>có</a:t>
            </a:r>
            <a:r>
              <a:rPr lang="en-US" sz="2400" b="0" i="1" dirty="0">
                <a:latin typeface="Times New Roman" pitchFamily="18" charset="0"/>
              </a:rPr>
              <a:t> </a:t>
            </a:r>
            <a:r>
              <a:rPr lang="en-US" sz="2400" b="0" i="1" dirty="0" err="1">
                <a:latin typeface="Times New Roman" pitchFamily="18" charset="0"/>
              </a:rPr>
              <a:t>ưu</a:t>
            </a:r>
            <a:r>
              <a:rPr lang="en-US" sz="2400" b="0" i="1" dirty="0">
                <a:latin typeface="Times New Roman" pitchFamily="18" charset="0"/>
              </a:rPr>
              <a:t> </a:t>
            </a:r>
            <a:r>
              <a:rPr lang="en-US" sz="2400" b="0" i="1" dirty="0" err="1">
                <a:latin typeface="Times New Roman" pitchFamily="18" charset="0"/>
              </a:rPr>
              <a:t>điểm</a:t>
            </a:r>
            <a:r>
              <a:rPr lang="en-US" sz="2400" b="0" i="1" dirty="0">
                <a:latin typeface="Times New Roman" pitchFamily="18" charset="0"/>
              </a:rPr>
              <a:t> </a:t>
            </a:r>
            <a:r>
              <a:rPr lang="en-US" sz="2400" b="0" i="1" dirty="0" err="1">
                <a:latin typeface="Times New Roman" pitchFamily="18" charset="0"/>
              </a:rPr>
              <a:t>là</a:t>
            </a:r>
            <a:r>
              <a:rPr lang="en-US" sz="2400" b="0" i="1" dirty="0">
                <a:latin typeface="Times New Roman" pitchFamily="18" charset="0"/>
              </a:rPr>
              <a:t> </a:t>
            </a:r>
            <a:r>
              <a:rPr lang="en-US" sz="2400" b="0" i="1" dirty="0" err="1">
                <a:latin typeface="Times New Roman" pitchFamily="18" charset="0"/>
              </a:rPr>
              <a:t>sự</a:t>
            </a:r>
            <a:r>
              <a:rPr lang="en-US" sz="2400" b="0" i="1" dirty="0">
                <a:latin typeface="Times New Roman" pitchFamily="18" charset="0"/>
              </a:rPr>
              <a:t> </a:t>
            </a:r>
            <a:r>
              <a:rPr lang="en-US" sz="2400" i="1" u="sng" dirty="0" err="1">
                <a:latin typeface="Times New Roman" pitchFamily="18" charset="0"/>
              </a:rPr>
              <a:t>tu</a:t>
            </a:r>
            <a:r>
              <a:rPr lang="en-US" sz="2400" i="1" u="sng" dirty="0">
                <a:latin typeface="Times New Roman" pitchFamily="18" charset="0"/>
              </a:rPr>
              <a:t> </a:t>
            </a:r>
            <a:r>
              <a:rPr lang="en-US" sz="2400" i="1" u="sng" dirty="0" err="1">
                <a:latin typeface="Times New Roman" pitchFamily="18" charset="0"/>
              </a:rPr>
              <a:t>dưỡng</a:t>
            </a:r>
            <a:r>
              <a:rPr lang="en-US" sz="2400" i="1" u="sng" dirty="0">
                <a:latin typeface="Times New Roman" pitchFamily="18" charset="0"/>
              </a:rPr>
              <a:t> </a:t>
            </a:r>
            <a:r>
              <a:rPr lang="en-US" sz="2400" i="1" u="sng" dirty="0" err="1">
                <a:latin typeface="Times New Roman" pitchFamily="18" charset="0"/>
              </a:rPr>
              <a:t>đạo</a:t>
            </a:r>
            <a:r>
              <a:rPr lang="en-US" sz="2400" i="1" u="sng" dirty="0">
                <a:latin typeface="Times New Roman" pitchFamily="18" charset="0"/>
              </a:rPr>
              <a:t> </a:t>
            </a:r>
            <a:r>
              <a:rPr lang="en-US" sz="2400" i="1" u="sng" dirty="0" err="1">
                <a:latin typeface="Times New Roman" pitchFamily="18" charset="0"/>
              </a:rPr>
              <a:t>đức</a:t>
            </a:r>
            <a:r>
              <a:rPr lang="en-US" sz="2400" i="1" u="sng" dirty="0">
                <a:latin typeface="Times New Roman" pitchFamily="18" charset="0"/>
              </a:rPr>
              <a:t> </a:t>
            </a:r>
            <a:r>
              <a:rPr lang="en-US" sz="2400" i="1" u="sng" dirty="0" err="1">
                <a:latin typeface="Times New Roman" pitchFamily="18" charset="0"/>
              </a:rPr>
              <a:t>cá</a:t>
            </a:r>
            <a:r>
              <a:rPr lang="en-US" sz="2400" i="1" u="sng" dirty="0">
                <a:latin typeface="Times New Roman" pitchFamily="18" charset="0"/>
              </a:rPr>
              <a:t> </a:t>
            </a:r>
            <a:r>
              <a:rPr lang="en-US" sz="2400" i="1" u="sng" dirty="0" err="1">
                <a:latin typeface="Times New Roman" pitchFamily="18" charset="0"/>
              </a:rPr>
              <a:t>nhân</a:t>
            </a:r>
            <a:r>
              <a:rPr lang="en-US" sz="2400" b="0" i="1" dirty="0">
                <a:latin typeface="Times New Roman" pitchFamily="18" charset="0"/>
              </a:rPr>
              <a:t>. </a:t>
            </a:r>
            <a:r>
              <a:rPr lang="en-US" sz="2400" b="0" i="1" dirty="0" err="1">
                <a:latin typeface="Times New Roman" pitchFamily="18" charset="0"/>
              </a:rPr>
              <a:t>Tôn</a:t>
            </a:r>
            <a:r>
              <a:rPr lang="en-US" sz="2400" b="0" i="1" dirty="0">
                <a:latin typeface="Times New Roman" pitchFamily="18" charset="0"/>
              </a:rPr>
              <a:t> </a:t>
            </a:r>
            <a:r>
              <a:rPr lang="en-US" sz="2400" b="0" i="1" dirty="0" err="1">
                <a:latin typeface="Times New Roman" pitchFamily="18" charset="0"/>
              </a:rPr>
              <a:t>giáo</a:t>
            </a:r>
            <a:r>
              <a:rPr lang="en-US" sz="2400" b="0" i="1" dirty="0">
                <a:latin typeface="Times New Roman" pitchFamily="18" charset="0"/>
              </a:rPr>
              <a:t> </a:t>
            </a:r>
            <a:r>
              <a:rPr lang="en-US" sz="2400" b="0" i="1" dirty="0" err="1">
                <a:latin typeface="Times New Roman" pitchFamily="18" charset="0"/>
              </a:rPr>
              <a:t>của</a:t>
            </a:r>
            <a:r>
              <a:rPr lang="en-US" sz="2400" b="0" i="1" dirty="0">
                <a:latin typeface="Times New Roman" pitchFamily="18" charset="0"/>
              </a:rPr>
              <a:t> </a:t>
            </a:r>
            <a:r>
              <a:rPr lang="en-US" sz="2400" b="0" i="1" dirty="0" err="1">
                <a:latin typeface="Times New Roman" pitchFamily="18" charset="0"/>
              </a:rPr>
              <a:t>Jêsu</a:t>
            </a:r>
            <a:r>
              <a:rPr lang="en-US" sz="2400" b="0" i="1" dirty="0">
                <a:latin typeface="Times New Roman" pitchFamily="18" charset="0"/>
              </a:rPr>
              <a:t> </a:t>
            </a:r>
            <a:r>
              <a:rPr lang="en-US" sz="2400" b="0" i="1" dirty="0" err="1">
                <a:latin typeface="Times New Roman" pitchFamily="18" charset="0"/>
              </a:rPr>
              <a:t>có</a:t>
            </a:r>
            <a:r>
              <a:rPr lang="en-US" sz="2400" b="0" i="1" dirty="0">
                <a:latin typeface="Times New Roman" pitchFamily="18" charset="0"/>
              </a:rPr>
              <a:t> </a:t>
            </a:r>
            <a:r>
              <a:rPr lang="en-US" sz="2400" b="0" i="1" dirty="0" err="1">
                <a:latin typeface="Times New Roman" pitchFamily="18" charset="0"/>
              </a:rPr>
              <a:t>ưu</a:t>
            </a:r>
            <a:r>
              <a:rPr lang="en-US" sz="2400" b="0" i="1" dirty="0">
                <a:latin typeface="Times New Roman" pitchFamily="18" charset="0"/>
              </a:rPr>
              <a:t> </a:t>
            </a:r>
            <a:r>
              <a:rPr lang="en-US" sz="2400" b="0" i="1" dirty="0" err="1">
                <a:latin typeface="Times New Roman" pitchFamily="18" charset="0"/>
              </a:rPr>
              <a:t>điểm</a:t>
            </a:r>
            <a:r>
              <a:rPr lang="en-US" sz="2400" b="0" i="1" dirty="0">
                <a:latin typeface="Times New Roman" pitchFamily="18" charset="0"/>
              </a:rPr>
              <a:t> </a:t>
            </a:r>
            <a:r>
              <a:rPr lang="en-US" sz="2400" b="0" i="1" dirty="0" err="1">
                <a:latin typeface="Times New Roman" pitchFamily="18" charset="0"/>
              </a:rPr>
              <a:t>của</a:t>
            </a:r>
            <a:r>
              <a:rPr lang="en-US" sz="2400" b="0" i="1" dirty="0">
                <a:latin typeface="Times New Roman" pitchFamily="18" charset="0"/>
              </a:rPr>
              <a:t> </a:t>
            </a:r>
            <a:r>
              <a:rPr lang="en-US" sz="2400" b="0" i="1" dirty="0" err="1">
                <a:latin typeface="Times New Roman" pitchFamily="18" charset="0"/>
              </a:rPr>
              <a:t>nó</a:t>
            </a:r>
            <a:r>
              <a:rPr lang="en-US" sz="2400" b="0" i="1" dirty="0">
                <a:latin typeface="Times New Roman" pitchFamily="18" charset="0"/>
              </a:rPr>
              <a:t> </a:t>
            </a:r>
            <a:r>
              <a:rPr lang="en-US" sz="2400" b="0" i="1" dirty="0" err="1">
                <a:latin typeface="Times New Roman" pitchFamily="18" charset="0"/>
              </a:rPr>
              <a:t>là</a:t>
            </a:r>
            <a:r>
              <a:rPr lang="en-US" sz="2400" b="0" i="1" dirty="0">
                <a:latin typeface="Times New Roman" pitchFamily="18" charset="0"/>
              </a:rPr>
              <a:t> </a:t>
            </a:r>
            <a:r>
              <a:rPr lang="en-US" sz="2400" i="1" u="sng" dirty="0" err="1">
                <a:latin typeface="Times New Roman" pitchFamily="18" charset="0"/>
              </a:rPr>
              <a:t>lòng</a:t>
            </a:r>
            <a:r>
              <a:rPr lang="en-US" sz="2400" i="1" u="sng" dirty="0">
                <a:latin typeface="Times New Roman" pitchFamily="18" charset="0"/>
              </a:rPr>
              <a:t> </a:t>
            </a:r>
            <a:r>
              <a:rPr lang="en-US" sz="2400" i="1" u="sng" dirty="0" err="1">
                <a:latin typeface="Times New Roman" pitchFamily="18" charset="0"/>
              </a:rPr>
              <a:t>nhân</a:t>
            </a:r>
            <a:r>
              <a:rPr lang="en-US" sz="2400" i="1" u="sng" dirty="0">
                <a:latin typeface="Times New Roman" pitchFamily="18" charset="0"/>
              </a:rPr>
              <a:t> </a:t>
            </a:r>
            <a:r>
              <a:rPr lang="en-US" sz="2400" i="1" u="sng" dirty="0" err="1">
                <a:latin typeface="Times New Roman" pitchFamily="18" charset="0"/>
              </a:rPr>
              <a:t>ái</a:t>
            </a:r>
            <a:r>
              <a:rPr lang="en-US" sz="2400" i="1" u="sng" dirty="0">
                <a:latin typeface="Times New Roman" pitchFamily="18" charset="0"/>
              </a:rPr>
              <a:t> </a:t>
            </a:r>
            <a:r>
              <a:rPr lang="en-US" sz="2400" i="1" u="sng" dirty="0" err="1">
                <a:latin typeface="Times New Roman" pitchFamily="18" charset="0"/>
              </a:rPr>
              <a:t>cao</a:t>
            </a:r>
            <a:r>
              <a:rPr lang="en-US" sz="2400" i="1" u="sng" dirty="0">
                <a:latin typeface="Times New Roman" pitchFamily="18" charset="0"/>
              </a:rPr>
              <a:t> </a:t>
            </a:r>
            <a:r>
              <a:rPr lang="en-US" sz="2400" i="1" u="sng" dirty="0" err="1">
                <a:latin typeface="Times New Roman" pitchFamily="18" charset="0"/>
              </a:rPr>
              <a:t>cả</a:t>
            </a:r>
            <a:r>
              <a:rPr lang="en-US" sz="2400" b="0" i="1" u="sng" dirty="0">
                <a:latin typeface="Times New Roman" pitchFamily="18" charset="0"/>
              </a:rPr>
              <a:t>.</a:t>
            </a:r>
            <a:r>
              <a:rPr lang="en-US" sz="2400" b="0" i="1" dirty="0">
                <a:latin typeface="Times New Roman" pitchFamily="18" charset="0"/>
              </a:rPr>
              <a:t> </a:t>
            </a:r>
            <a:r>
              <a:rPr lang="en-US" sz="2400" b="0" i="1" dirty="0" err="1">
                <a:latin typeface="Times New Roman" pitchFamily="18" charset="0"/>
              </a:rPr>
              <a:t>Chủ</a:t>
            </a:r>
            <a:r>
              <a:rPr lang="en-US" sz="2400" b="0" i="1" dirty="0">
                <a:latin typeface="Times New Roman" pitchFamily="18" charset="0"/>
              </a:rPr>
              <a:t> </a:t>
            </a:r>
            <a:r>
              <a:rPr lang="en-US" sz="2400" b="0" i="1" dirty="0" err="1">
                <a:latin typeface="Times New Roman" pitchFamily="18" charset="0"/>
              </a:rPr>
              <a:t>nghĩa</a:t>
            </a:r>
            <a:r>
              <a:rPr lang="en-US" sz="2400" b="0" i="1" dirty="0">
                <a:latin typeface="Times New Roman" pitchFamily="18" charset="0"/>
              </a:rPr>
              <a:t> </a:t>
            </a:r>
            <a:r>
              <a:rPr lang="en-US" sz="2400" b="0" i="1" dirty="0" err="1">
                <a:latin typeface="Times New Roman" pitchFamily="18" charset="0"/>
              </a:rPr>
              <a:t>Mác</a:t>
            </a:r>
            <a:r>
              <a:rPr lang="en-US" sz="2400" b="0" i="1" dirty="0">
                <a:latin typeface="Times New Roman" pitchFamily="18" charset="0"/>
              </a:rPr>
              <a:t> </a:t>
            </a:r>
            <a:r>
              <a:rPr lang="en-US" sz="2400" b="0" i="1" dirty="0" err="1">
                <a:latin typeface="Times New Roman" pitchFamily="18" charset="0"/>
              </a:rPr>
              <a:t>có</a:t>
            </a:r>
            <a:r>
              <a:rPr lang="en-US" sz="2400" b="0" i="1" dirty="0">
                <a:latin typeface="Times New Roman" pitchFamily="18" charset="0"/>
              </a:rPr>
              <a:t> </a:t>
            </a:r>
            <a:r>
              <a:rPr lang="en-US" sz="2400" b="0" i="1" dirty="0" err="1">
                <a:latin typeface="Times New Roman" pitchFamily="18" charset="0"/>
              </a:rPr>
              <a:t>ưu</a:t>
            </a:r>
            <a:r>
              <a:rPr lang="en-US" sz="2400" b="0" i="1" dirty="0">
                <a:latin typeface="Times New Roman" pitchFamily="18" charset="0"/>
              </a:rPr>
              <a:t> </a:t>
            </a:r>
            <a:r>
              <a:rPr lang="en-US" sz="2400" b="0" i="1" dirty="0" err="1">
                <a:latin typeface="Times New Roman" pitchFamily="18" charset="0"/>
              </a:rPr>
              <a:t>điểm</a:t>
            </a:r>
            <a:r>
              <a:rPr lang="en-US" sz="2400" b="0" i="1" dirty="0">
                <a:latin typeface="Times New Roman" pitchFamily="18" charset="0"/>
              </a:rPr>
              <a:t> </a:t>
            </a:r>
            <a:r>
              <a:rPr lang="en-US" sz="2400" b="0" i="1" dirty="0" err="1">
                <a:latin typeface="Times New Roman" pitchFamily="18" charset="0"/>
              </a:rPr>
              <a:t>là</a:t>
            </a:r>
            <a:r>
              <a:rPr lang="en-US" sz="2400" b="0" i="1" dirty="0">
                <a:latin typeface="Times New Roman" pitchFamily="18" charset="0"/>
              </a:rPr>
              <a:t> </a:t>
            </a:r>
            <a:r>
              <a:rPr lang="en-US" sz="2400" i="1" u="sng" dirty="0" err="1">
                <a:latin typeface="Times New Roman" pitchFamily="18" charset="0"/>
              </a:rPr>
              <a:t>phương</a:t>
            </a:r>
            <a:r>
              <a:rPr lang="en-US" sz="2400" i="1" u="sng" dirty="0">
                <a:latin typeface="Times New Roman" pitchFamily="18" charset="0"/>
              </a:rPr>
              <a:t> </a:t>
            </a:r>
            <a:r>
              <a:rPr lang="en-US" sz="2400" i="1" u="sng" dirty="0" err="1">
                <a:latin typeface="Times New Roman" pitchFamily="18" charset="0"/>
              </a:rPr>
              <a:t>pháp</a:t>
            </a:r>
            <a:r>
              <a:rPr lang="en-US" sz="2400" i="1" u="sng" dirty="0">
                <a:latin typeface="Times New Roman" pitchFamily="18" charset="0"/>
              </a:rPr>
              <a:t> </a:t>
            </a:r>
            <a:r>
              <a:rPr lang="en-US" sz="2400" i="1" u="sng" dirty="0" err="1">
                <a:latin typeface="Times New Roman" pitchFamily="18" charset="0"/>
              </a:rPr>
              <a:t>làm</a:t>
            </a:r>
            <a:r>
              <a:rPr lang="en-US" sz="2400" i="1" u="sng" dirty="0">
                <a:latin typeface="Times New Roman" pitchFamily="18" charset="0"/>
              </a:rPr>
              <a:t> </a:t>
            </a:r>
            <a:r>
              <a:rPr lang="en-US" sz="2400" i="1" u="sng" dirty="0" err="1">
                <a:latin typeface="Times New Roman" pitchFamily="18" charset="0"/>
              </a:rPr>
              <a:t>việc</a:t>
            </a:r>
            <a:r>
              <a:rPr lang="en-US" sz="2400" i="1" u="sng" dirty="0">
                <a:latin typeface="Times New Roman" pitchFamily="18" charset="0"/>
              </a:rPr>
              <a:t> </a:t>
            </a:r>
            <a:r>
              <a:rPr lang="en-US" sz="2400" i="1" u="sng" dirty="0" err="1">
                <a:latin typeface="Times New Roman" pitchFamily="18" charset="0"/>
              </a:rPr>
              <a:t>biện</a:t>
            </a:r>
            <a:r>
              <a:rPr lang="en-US" sz="2400" i="1" u="sng" dirty="0">
                <a:latin typeface="Times New Roman" pitchFamily="18" charset="0"/>
              </a:rPr>
              <a:t> </a:t>
            </a:r>
            <a:r>
              <a:rPr lang="en-US" sz="2400" i="1" u="sng" dirty="0" err="1">
                <a:latin typeface="Times New Roman" pitchFamily="18" charset="0"/>
              </a:rPr>
              <a:t>chứng</a:t>
            </a:r>
            <a:r>
              <a:rPr lang="en-US" sz="2400" b="0" i="1" u="sng" dirty="0">
                <a:latin typeface="Times New Roman" pitchFamily="18" charset="0"/>
              </a:rPr>
              <a:t>.</a:t>
            </a:r>
            <a:r>
              <a:rPr lang="en-US" sz="2400" b="0" i="1" dirty="0">
                <a:latin typeface="Times New Roman" pitchFamily="18" charset="0"/>
              </a:rPr>
              <a:t> </a:t>
            </a:r>
            <a:r>
              <a:rPr lang="en-US" sz="2400" b="0" i="1" dirty="0" err="1">
                <a:latin typeface="Times New Roman" pitchFamily="18" charset="0"/>
              </a:rPr>
              <a:t>Chủ</a:t>
            </a:r>
            <a:r>
              <a:rPr lang="en-US" sz="2400" b="0" i="1" dirty="0">
                <a:latin typeface="Times New Roman" pitchFamily="18" charset="0"/>
              </a:rPr>
              <a:t> </a:t>
            </a:r>
            <a:r>
              <a:rPr lang="en-US" sz="2400" b="0" i="1" dirty="0" err="1">
                <a:latin typeface="Times New Roman" pitchFamily="18" charset="0"/>
              </a:rPr>
              <a:t>nghĩa</a:t>
            </a:r>
            <a:r>
              <a:rPr lang="en-US" sz="2400" b="0" i="1" dirty="0">
                <a:latin typeface="Times New Roman" pitchFamily="18" charset="0"/>
              </a:rPr>
              <a:t> </a:t>
            </a:r>
            <a:r>
              <a:rPr lang="en-US" sz="2400" b="0" i="1" dirty="0" err="1">
                <a:latin typeface="Times New Roman" pitchFamily="18" charset="0"/>
              </a:rPr>
              <a:t>Tôn</a:t>
            </a:r>
            <a:r>
              <a:rPr lang="en-US" sz="2400" b="0" i="1" dirty="0">
                <a:latin typeface="Times New Roman" pitchFamily="18" charset="0"/>
              </a:rPr>
              <a:t> </a:t>
            </a:r>
            <a:r>
              <a:rPr lang="en-US" sz="2400" b="0" i="1" dirty="0" err="1">
                <a:latin typeface="Times New Roman" pitchFamily="18" charset="0"/>
              </a:rPr>
              <a:t>Dật</a:t>
            </a:r>
            <a:r>
              <a:rPr lang="en-US" sz="2400" b="0" i="1" dirty="0">
                <a:latin typeface="Times New Roman" pitchFamily="18" charset="0"/>
              </a:rPr>
              <a:t> </a:t>
            </a:r>
            <a:r>
              <a:rPr lang="en-US" sz="2400" b="0" i="1" dirty="0" err="1">
                <a:latin typeface="Times New Roman" pitchFamily="18" charset="0"/>
              </a:rPr>
              <a:t>Tiên</a:t>
            </a:r>
            <a:r>
              <a:rPr lang="en-US" sz="2400" b="0" i="1" dirty="0">
                <a:latin typeface="Times New Roman" pitchFamily="18" charset="0"/>
              </a:rPr>
              <a:t> </a:t>
            </a:r>
            <a:r>
              <a:rPr lang="en-US" sz="2400" b="0" i="1" dirty="0" err="1">
                <a:latin typeface="Times New Roman" pitchFamily="18" charset="0"/>
              </a:rPr>
              <a:t>có</a:t>
            </a:r>
            <a:r>
              <a:rPr lang="en-US" sz="2400" b="0" i="1" dirty="0">
                <a:latin typeface="Times New Roman" pitchFamily="18" charset="0"/>
              </a:rPr>
              <a:t> </a:t>
            </a:r>
            <a:r>
              <a:rPr lang="en-US" sz="2400" b="0" i="1" dirty="0" err="1">
                <a:latin typeface="Times New Roman" pitchFamily="18" charset="0"/>
              </a:rPr>
              <a:t>ưu</a:t>
            </a:r>
            <a:r>
              <a:rPr lang="en-US" sz="2400" b="0" i="1" dirty="0">
                <a:latin typeface="Times New Roman" pitchFamily="18" charset="0"/>
              </a:rPr>
              <a:t> </a:t>
            </a:r>
            <a:r>
              <a:rPr lang="en-US" sz="2400" b="0" i="1" dirty="0" err="1">
                <a:latin typeface="Times New Roman" pitchFamily="18" charset="0"/>
              </a:rPr>
              <a:t>điểm</a:t>
            </a:r>
            <a:r>
              <a:rPr lang="en-US" sz="2400" b="0" i="1" dirty="0">
                <a:latin typeface="Times New Roman" pitchFamily="18" charset="0"/>
              </a:rPr>
              <a:t> </a:t>
            </a:r>
            <a:r>
              <a:rPr lang="en-US" sz="2400" b="0" i="1" dirty="0" err="1">
                <a:latin typeface="Times New Roman" pitchFamily="18" charset="0"/>
              </a:rPr>
              <a:t>là</a:t>
            </a:r>
            <a:r>
              <a:rPr lang="en-US" sz="2400" b="0" i="1" dirty="0">
                <a:latin typeface="Times New Roman" pitchFamily="18" charset="0"/>
              </a:rPr>
              <a:t> </a:t>
            </a:r>
            <a:r>
              <a:rPr lang="en-US" sz="2400" i="1" u="sng" dirty="0" err="1">
                <a:latin typeface="Times New Roman" pitchFamily="18" charset="0"/>
              </a:rPr>
              <a:t>chính</a:t>
            </a:r>
            <a:r>
              <a:rPr lang="en-US" sz="2400" i="1" u="sng" dirty="0">
                <a:latin typeface="Times New Roman" pitchFamily="18" charset="0"/>
              </a:rPr>
              <a:t> </a:t>
            </a:r>
            <a:r>
              <a:rPr lang="en-US" sz="2400" i="1" u="sng" dirty="0" err="1">
                <a:latin typeface="Times New Roman" pitchFamily="18" charset="0"/>
              </a:rPr>
              <a:t>sách</a:t>
            </a:r>
            <a:r>
              <a:rPr lang="en-US" sz="2400" i="1" u="sng" dirty="0">
                <a:latin typeface="Times New Roman" pitchFamily="18" charset="0"/>
              </a:rPr>
              <a:t> </a:t>
            </a:r>
            <a:r>
              <a:rPr lang="en-US" sz="2400" i="1" u="sng" dirty="0" err="1">
                <a:latin typeface="Times New Roman" pitchFamily="18" charset="0"/>
              </a:rPr>
              <a:t>của</a:t>
            </a:r>
            <a:r>
              <a:rPr lang="en-US" sz="2400" i="1" u="sng" dirty="0">
                <a:latin typeface="Times New Roman" pitchFamily="18" charset="0"/>
              </a:rPr>
              <a:t> </a:t>
            </a:r>
            <a:r>
              <a:rPr lang="en-US" sz="2400" i="1" u="sng" dirty="0" err="1">
                <a:latin typeface="Times New Roman" pitchFamily="18" charset="0"/>
              </a:rPr>
              <a:t>nó</a:t>
            </a:r>
            <a:r>
              <a:rPr lang="en-US" sz="2400" i="1" u="sng" dirty="0">
                <a:latin typeface="Times New Roman" pitchFamily="18" charset="0"/>
              </a:rPr>
              <a:t> </a:t>
            </a:r>
            <a:r>
              <a:rPr lang="en-US" sz="2400" i="1" u="sng" dirty="0" err="1">
                <a:latin typeface="Times New Roman" pitchFamily="18" charset="0"/>
              </a:rPr>
              <a:t>thích</a:t>
            </a:r>
            <a:r>
              <a:rPr lang="en-US" sz="2400" i="1" u="sng" dirty="0">
                <a:latin typeface="Times New Roman" pitchFamily="18" charset="0"/>
              </a:rPr>
              <a:t> </a:t>
            </a:r>
            <a:r>
              <a:rPr lang="en-US" sz="2400" i="1" u="sng" dirty="0" err="1">
                <a:latin typeface="Times New Roman" pitchFamily="18" charset="0"/>
              </a:rPr>
              <a:t>hợp</a:t>
            </a:r>
            <a:r>
              <a:rPr lang="en-US" sz="2400" i="1" u="sng" dirty="0">
                <a:latin typeface="Times New Roman" pitchFamily="18" charset="0"/>
              </a:rPr>
              <a:t> </a:t>
            </a:r>
            <a:r>
              <a:rPr lang="en-US" sz="2400" i="1" u="sng" dirty="0" err="1">
                <a:latin typeface="Times New Roman" pitchFamily="18" charset="0"/>
              </a:rPr>
              <a:t>với</a:t>
            </a:r>
            <a:r>
              <a:rPr lang="en-US" sz="2400" i="1" u="sng" dirty="0">
                <a:latin typeface="Times New Roman" pitchFamily="18" charset="0"/>
              </a:rPr>
              <a:t> </a:t>
            </a:r>
            <a:r>
              <a:rPr lang="en-US" sz="2400" i="1" u="sng" dirty="0" err="1">
                <a:latin typeface="Times New Roman" pitchFamily="18" charset="0"/>
              </a:rPr>
              <a:t>điều</a:t>
            </a:r>
            <a:r>
              <a:rPr lang="en-US" sz="2400" i="1" u="sng" dirty="0">
                <a:latin typeface="Times New Roman" pitchFamily="18" charset="0"/>
              </a:rPr>
              <a:t> </a:t>
            </a:r>
            <a:r>
              <a:rPr lang="en-US" sz="2400" i="1" u="sng" dirty="0" err="1">
                <a:latin typeface="Times New Roman" pitchFamily="18" charset="0"/>
              </a:rPr>
              <a:t>kiện</a:t>
            </a:r>
            <a:r>
              <a:rPr lang="en-US" sz="2400" i="1" u="sng" dirty="0">
                <a:latin typeface="Times New Roman" pitchFamily="18" charset="0"/>
              </a:rPr>
              <a:t> </a:t>
            </a:r>
            <a:r>
              <a:rPr lang="en-US" sz="2400" i="1" u="sng" dirty="0" err="1">
                <a:latin typeface="Times New Roman" pitchFamily="18" charset="0"/>
              </a:rPr>
              <a:t>nước</a:t>
            </a:r>
            <a:r>
              <a:rPr lang="en-US" sz="2400" i="1" u="sng" dirty="0">
                <a:latin typeface="Times New Roman" pitchFamily="18" charset="0"/>
              </a:rPr>
              <a:t> </a:t>
            </a:r>
            <a:r>
              <a:rPr lang="en-US" sz="2400" i="1" u="sng" dirty="0" err="1">
                <a:latin typeface="Times New Roman" pitchFamily="18" charset="0"/>
              </a:rPr>
              <a:t>ta</a:t>
            </a:r>
            <a:r>
              <a:rPr lang="en-US" sz="2400" b="0" i="1" u="sng" dirty="0">
                <a:latin typeface="Times New Roman" pitchFamily="18" charset="0"/>
              </a:rPr>
              <a:t>.</a:t>
            </a:r>
            <a:r>
              <a:rPr lang="en-US" sz="2400" b="0" i="1" dirty="0">
                <a:latin typeface="Times New Roman" pitchFamily="18" charset="0"/>
              </a:rPr>
              <a:t> </a:t>
            </a:r>
            <a:r>
              <a:rPr lang="en-US" sz="2400" b="0" i="1" dirty="0" err="1">
                <a:latin typeface="Times New Roman" pitchFamily="18" charset="0"/>
              </a:rPr>
              <a:t>Khổng</a:t>
            </a:r>
            <a:r>
              <a:rPr lang="en-US" sz="2400" b="0" i="1" dirty="0">
                <a:latin typeface="Times New Roman" pitchFamily="18" charset="0"/>
              </a:rPr>
              <a:t> </a:t>
            </a:r>
            <a:r>
              <a:rPr lang="en-US" sz="2400" b="0" i="1" dirty="0" err="1">
                <a:latin typeface="Times New Roman" pitchFamily="18" charset="0"/>
              </a:rPr>
              <a:t>Tử</a:t>
            </a:r>
            <a:r>
              <a:rPr lang="en-US" sz="2400" b="0" i="1" dirty="0">
                <a:latin typeface="Times New Roman" pitchFamily="18" charset="0"/>
              </a:rPr>
              <a:t>, </a:t>
            </a:r>
            <a:r>
              <a:rPr lang="en-US" sz="2400" b="0" i="1" dirty="0" err="1">
                <a:latin typeface="Times New Roman" pitchFamily="18" charset="0"/>
              </a:rPr>
              <a:t>Jêsu</a:t>
            </a:r>
            <a:r>
              <a:rPr lang="en-US" sz="2400" b="0" i="1" dirty="0">
                <a:latin typeface="Times New Roman" pitchFamily="18" charset="0"/>
              </a:rPr>
              <a:t>, </a:t>
            </a:r>
            <a:r>
              <a:rPr lang="en-US" sz="2400" b="0" i="1" dirty="0" err="1">
                <a:latin typeface="Times New Roman" pitchFamily="18" charset="0"/>
              </a:rPr>
              <a:t>Mác</a:t>
            </a:r>
            <a:r>
              <a:rPr lang="en-US" sz="2400" b="0" i="1" dirty="0">
                <a:latin typeface="Times New Roman" pitchFamily="18" charset="0"/>
              </a:rPr>
              <a:t>, </a:t>
            </a:r>
            <a:r>
              <a:rPr lang="en-US" sz="2400" b="0" i="1" dirty="0" err="1">
                <a:latin typeface="Times New Roman" pitchFamily="18" charset="0"/>
              </a:rPr>
              <a:t>Tôn</a:t>
            </a:r>
            <a:r>
              <a:rPr lang="en-US" sz="2400" b="0" i="1" dirty="0">
                <a:latin typeface="Times New Roman" pitchFamily="18" charset="0"/>
              </a:rPr>
              <a:t> </a:t>
            </a:r>
            <a:r>
              <a:rPr lang="en-US" sz="2400" b="0" i="1" dirty="0" err="1">
                <a:latin typeface="Times New Roman" pitchFamily="18" charset="0"/>
              </a:rPr>
              <a:t>Dật</a:t>
            </a:r>
            <a:r>
              <a:rPr lang="en-US" sz="2400" b="0" i="1" dirty="0">
                <a:latin typeface="Times New Roman" pitchFamily="18" charset="0"/>
              </a:rPr>
              <a:t> </a:t>
            </a:r>
            <a:r>
              <a:rPr lang="en-US" sz="2400" b="0" i="1" dirty="0" err="1">
                <a:latin typeface="Times New Roman" pitchFamily="18" charset="0"/>
              </a:rPr>
              <a:t>Tiên</a:t>
            </a:r>
            <a:r>
              <a:rPr lang="en-US" sz="2400" b="0" i="1" dirty="0">
                <a:latin typeface="Times New Roman" pitchFamily="18" charset="0"/>
              </a:rPr>
              <a:t> </a:t>
            </a:r>
            <a:r>
              <a:rPr lang="en-US" sz="2400" b="0" i="1" dirty="0" err="1">
                <a:latin typeface="Times New Roman" pitchFamily="18" charset="0"/>
              </a:rPr>
              <a:t>chẳng</a:t>
            </a:r>
            <a:r>
              <a:rPr lang="en-US" sz="2400" b="0" i="1" dirty="0">
                <a:latin typeface="Times New Roman" pitchFamily="18" charset="0"/>
              </a:rPr>
              <a:t> </a:t>
            </a:r>
            <a:r>
              <a:rPr lang="en-US" sz="2400" b="0" i="1" dirty="0" err="1">
                <a:latin typeface="Times New Roman" pitchFamily="18" charset="0"/>
              </a:rPr>
              <a:t>có</a:t>
            </a:r>
            <a:r>
              <a:rPr lang="en-US" sz="2400" b="0" i="1" dirty="0">
                <a:latin typeface="Times New Roman" pitchFamily="18" charset="0"/>
              </a:rPr>
              <a:t> </a:t>
            </a:r>
            <a:r>
              <a:rPr lang="en-US" sz="2400" b="0" i="1" dirty="0" err="1">
                <a:latin typeface="Times New Roman" pitchFamily="18" charset="0"/>
              </a:rPr>
              <a:t>ưu</a:t>
            </a:r>
            <a:r>
              <a:rPr lang="en-US" sz="2400" b="0" i="1" dirty="0">
                <a:latin typeface="Times New Roman" pitchFamily="18" charset="0"/>
              </a:rPr>
              <a:t> </a:t>
            </a:r>
            <a:r>
              <a:rPr lang="en-US" sz="2400" b="0" i="1" dirty="0" err="1">
                <a:latin typeface="Times New Roman" pitchFamily="18" charset="0"/>
              </a:rPr>
              <a:t>điểm</a:t>
            </a:r>
            <a:r>
              <a:rPr lang="en-US" sz="2400" b="0" i="1" dirty="0">
                <a:latin typeface="Times New Roman" pitchFamily="18" charset="0"/>
              </a:rPr>
              <a:t> </a:t>
            </a:r>
            <a:r>
              <a:rPr lang="en-US" sz="2400" b="0" i="1" dirty="0" err="1">
                <a:latin typeface="Times New Roman" pitchFamily="18" charset="0"/>
              </a:rPr>
              <a:t>chung</a:t>
            </a:r>
            <a:r>
              <a:rPr lang="en-US" sz="2400" b="0" i="1" dirty="0">
                <a:latin typeface="Times New Roman" pitchFamily="18" charset="0"/>
              </a:rPr>
              <a:t> </a:t>
            </a:r>
            <a:r>
              <a:rPr lang="en-US" sz="2400" b="0" i="1" dirty="0" err="1">
                <a:latin typeface="Times New Roman" pitchFamily="18" charset="0"/>
              </a:rPr>
              <a:t>đó</a:t>
            </a:r>
            <a:r>
              <a:rPr lang="en-US" sz="2400" b="0" i="1" dirty="0">
                <a:latin typeface="Times New Roman" pitchFamily="18" charset="0"/>
              </a:rPr>
              <a:t> </a:t>
            </a:r>
            <a:r>
              <a:rPr lang="en-US" sz="2400" b="0" i="1" dirty="0" err="1">
                <a:latin typeface="Times New Roman" pitchFamily="18" charset="0"/>
              </a:rPr>
              <a:t>sao</a:t>
            </a:r>
            <a:r>
              <a:rPr lang="en-US" sz="2400" b="0" i="1" dirty="0">
                <a:latin typeface="Times New Roman" pitchFamily="18" charset="0"/>
              </a:rPr>
              <a:t>? </a:t>
            </a:r>
            <a:endParaRPr lang="en-US" sz="2400" b="0" dirty="0">
              <a:latin typeface="Times New Roman" pitchFamily="18" charset="0"/>
            </a:endParaRPr>
          </a:p>
        </p:txBody>
      </p:sp>
      <p:pic>
        <p:nvPicPr>
          <p:cNvPr id="44037" name="Picture 7" descr="1"/>
          <p:cNvPicPr>
            <a:picLocks noChangeAspect="1" noChangeArrowheads="1"/>
          </p:cNvPicPr>
          <p:nvPr/>
        </p:nvPicPr>
        <p:blipFill>
          <a:blip r:embed="rId2" cstate="print"/>
          <a:srcRect/>
          <a:stretch>
            <a:fillRect/>
          </a:stretch>
        </p:blipFill>
        <p:spPr bwMode="auto">
          <a:xfrm>
            <a:off x="304801" y="2286000"/>
            <a:ext cx="3390900" cy="2667000"/>
          </a:xfrm>
          <a:prstGeom prst="rect">
            <a:avLst/>
          </a:prstGeom>
          <a:noFill/>
          <a:ln w="9525">
            <a:noFill/>
            <a:miter lim="800000"/>
            <a:headEnd/>
            <a:tailEnd/>
          </a:ln>
        </p:spPr>
      </p:pic>
      <p:sp>
        <p:nvSpPr>
          <p:cNvPr id="44038" name="TextBox 5"/>
          <p:cNvSpPr txBox="1">
            <a:spLocks noChangeArrowheads="1"/>
          </p:cNvSpPr>
          <p:nvPr/>
        </p:nvSpPr>
        <p:spPr bwMode="auto">
          <a:xfrm>
            <a:off x="588579" y="5105400"/>
            <a:ext cx="11035862" cy="1200329"/>
          </a:xfrm>
          <a:prstGeom prst="rect">
            <a:avLst/>
          </a:prstGeom>
          <a:noFill/>
          <a:ln w="9525">
            <a:noFill/>
            <a:miter lim="800000"/>
            <a:headEnd/>
            <a:tailEnd/>
          </a:ln>
        </p:spPr>
        <p:txBody>
          <a:bodyPr wrap="square">
            <a:spAutoFit/>
          </a:bodyPr>
          <a:lstStyle/>
          <a:p>
            <a:pPr algn="just"/>
            <a:r>
              <a:rPr lang="en-US" sz="2400" b="0" i="1" dirty="0" err="1">
                <a:latin typeface="Times New Roman" pitchFamily="18" charset="0"/>
              </a:rPr>
              <a:t>Họ</a:t>
            </a:r>
            <a:r>
              <a:rPr lang="en-US" sz="2400" b="0" i="1" dirty="0">
                <a:latin typeface="Times New Roman" pitchFamily="18" charset="0"/>
              </a:rPr>
              <a:t> </a:t>
            </a:r>
            <a:r>
              <a:rPr lang="en-US" sz="2400" b="0" i="1" dirty="0" err="1">
                <a:latin typeface="Times New Roman" pitchFamily="18" charset="0"/>
              </a:rPr>
              <a:t>đều</a:t>
            </a:r>
            <a:r>
              <a:rPr lang="en-US" sz="2400" b="0" i="1" dirty="0">
                <a:latin typeface="Times New Roman" pitchFamily="18" charset="0"/>
              </a:rPr>
              <a:t> </a:t>
            </a:r>
            <a:r>
              <a:rPr lang="en-US" sz="2400" b="0" i="1" dirty="0" err="1">
                <a:latin typeface="Times New Roman" pitchFamily="18" charset="0"/>
              </a:rPr>
              <a:t>mưu</a:t>
            </a:r>
            <a:r>
              <a:rPr lang="en-US" sz="2400" b="0" i="1" dirty="0">
                <a:latin typeface="Times New Roman" pitchFamily="18" charset="0"/>
              </a:rPr>
              <a:t> </a:t>
            </a:r>
            <a:r>
              <a:rPr lang="en-US" sz="2400" b="0" i="1" dirty="0" err="1">
                <a:latin typeface="Times New Roman" pitchFamily="18" charset="0"/>
              </a:rPr>
              <a:t>cầu</a:t>
            </a:r>
            <a:r>
              <a:rPr lang="en-US" sz="2400" b="0" i="1" dirty="0">
                <a:latin typeface="Times New Roman" pitchFamily="18" charset="0"/>
              </a:rPr>
              <a:t> </a:t>
            </a:r>
            <a:r>
              <a:rPr lang="en-US" sz="2400" b="0" i="1" dirty="0" err="1">
                <a:latin typeface="Times New Roman" pitchFamily="18" charset="0"/>
              </a:rPr>
              <a:t>hạnh</a:t>
            </a:r>
            <a:r>
              <a:rPr lang="en-US" sz="2400" b="0" i="1" dirty="0">
                <a:latin typeface="Times New Roman" pitchFamily="18" charset="0"/>
              </a:rPr>
              <a:t> </a:t>
            </a:r>
            <a:r>
              <a:rPr lang="en-US" sz="2400" b="0" i="1" dirty="0" err="1">
                <a:latin typeface="Times New Roman" pitchFamily="18" charset="0"/>
              </a:rPr>
              <a:t>phúc</a:t>
            </a:r>
            <a:r>
              <a:rPr lang="en-US" sz="2400" b="0" i="1" dirty="0">
                <a:latin typeface="Times New Roman" pitchFamily="18" charset="0"/>
              </a:rPr>
              <a:t> </a:t>
            </a:r>
            <a:r>
              <a:rPr lang="en-US" sz="2400" b="0" i="1" dirty="0" err="1">
                <a:latin typeface="Times New Roman" pitchFamily="18" charset="0"/>
              </a:rPr>
              <a:t>cho</a:t>
            </a:r>
            <a:r>
              <a:rPr lang="en-US" sz="2400" b="0" i="1" dirty="0">
                <a:latin typeface="Times New Roman" pitchFamily="18" charset="0"/>
              </a:rPr>
              <a:t> </a:t>
            </a:r>
            <a:r>
              <a:rPr lang="en-US" sz="2400" b="0" i="1" dirty="0" err="1">
                <a:latin typeface="Times New Roman" pitchFamily="18" charset="0"/>
              </a:rPr>
              <a:t>loài</a:t>
            </a:r>
            <a:r>
              <a:rPr lang="en-US" sz="2400" b="0" i="1" dirty="0">
                <a:latin typeface="Times New Roman" pitchFamily="18" charset="0"/>
              </a:rPr>
              <a:t> </a:t>
            </a:r>
            <a:r>
              <a:rPr lang="en-US" sz="2400" b="0" i="1" dirty="0" err="1">
                <a:latin typeface="Times New Roman" pitchFamily="18" charset="0"/>
              </a:rPr>
              <a:t>người</a:t>
            </a:r>
            <a:r>
              <a:rPr lang="en-US" sz="2400" b="0" i="1" dirty="0">
                <a:latin typeface="Times New Roman" pitchFamily="18" charset="0"/>
              </a:rPr>
              <a:t>, </a:t>
            </a:r>
            <a:r>
              <a:rPr lang="en-US" sz="2400" b="0" i="1" dirty="0" err="1">
                <a:latin typeface="Times New Roman" pitchFamily="18" charset="0"/>
              </a:rPr>
              <a:t>mưu</a:t>
            </a:r>
            <a:r>
              <a:rPr lang="en-US" sz="2400" b="0" i="1" dirty="0">
                <a:latin typeface="Times New Roman" pitchFamily="18" charset="0"/>
              </a:rPr>
              <a:t> </a:t>
            </a:r>
            <a:r>
              <a:rPr lang="en-US" sz="2400" b="0" i="1" dirty="0" err="1">
                <a:latin typeface="Times New Roman" pitchFamily="18" charset="0"/>
              </a:rPr>
              <a:t>cầu</a:t>
            </a:r>
            <a:r>
              <a:rPr lang="en-US" sz="2400" b="0" i="1" dirty="0">
                <a:latin typeface="Times New Roman" pitchFamily="18" charset="0"/>
              </a:rPr>
              <a:t> </a:t>
            </a:r>
            <a:r>
              <a:rPr lang="en-US" sz="2400" b="0" i="1" dirty="0" err="1">
                <a:latin typeface="Times New Roman" pitchFamily="18" charset="0"/>
              </a:rPr>
              <a:t>hạnh</a:t>
            </a:r>
            <a:r>
              <a:rPr lang="en-US" sz="2400" b="0" i="1" dirty="0">
                <a:latin typeface="Times New Roman" pitchFamily="18" charset="0"/>
              </a:rPr>
              <a:t> </a:t>
            </a:r>
            <a:r>
              <a:rPr lang="en-US" sz="2400" b="0" i="1" dirty="0" err="1">
                <a:latin typeface="Times New Roman" pitchFamily="18" charset="0"/>
              </a:rPr>
              <a:t>phúc</a:t>
            </a:r>
            <a:r>
              <a:rPr lang="en-US" sz="2400" b="0" i="1" dirty="0">
                <a:latin typeface="Times New Roman" pitchFamily="18" charset="0"/>
              </a:rPr>
              <a:t> </a:t>
            </a:r>
            <a:r>
              <a:rPr lang="en-US" sz="2400" b="0" i="1" dirty="0" err="1">
                <a:latin typeface="Times New Roman" pitchFamily="18" charset="0"/>
              </a:rPr>
              <a:t>cho</a:t>
            </a:r>
            <a:r>
              <a:rPr lang="en-US" sz="2400" b="0" i="1" dirty="0">
                <a:latin typeface="Times New Roman" pitchFamily="18" charset="0"/>
              </a:rPr>
              <a:t> </a:t>
            </a:r>
            <a:r>
              <a:rPr lang="en-US" sz="2400" b="0" i="1" dirty="0" err="1">
                <a:latin typeface="Times New Roman" pitchFamily="18" charset="0"/>
              </a:rPr>
              <a:t>xã</a:t>
            </a:r>
            <a:r>
              <a:rPr lang="en-US" sz="2400" b="0" i="1" dirty="0">
                <a:latin typeface="Times New Roman" pitchFamily="18" charset="0"/>
              </a:rPr>
              <a:t> </a:t>
            </a:r>
            <a:r>
              <a:rPr lang="en-US" sz="2400" b="0" i="1" dirty="0" err="1">
                <a:latin typeface="Times New Roman" pitchFamily="18" charset="0"/>
              </a:rPr>
              <a:t>hội</a:t>
            </a:r>
            <a:r>
              <a:rPr lang="en-US" sz="2400" b="0" i="1" dirty="0">
                <a:latin typeface="Times New Roman" pitchFamily="18" charset="0"/>
              </a:rPr>
              <a:t>. </a:t>
            </a:r>
            <a:r>
              <a:rPr lang="en-US" sz="2400" b="0" i="1" dirty="0" err="1">
                <a:latin typeface="Times New Roman" pitchFamily="18" charset="0"/>
              </a:rPr>
              <a:t>Nếu</a:t>
            </a:r>
            <a:r>
              <a:rPr lang="en-US" sz="2400" b="0" i="1" dirty="0">
                <a:latin typeface="Times New Roman" pitchFamily="18" charset="0"/>
              </a:rPr>
              <a:t> </a:t>
            </a:r>
            <a:r>
              <a:rPr lang="en-US" sz="2400" b="0" i="1" dirty="0" err="1">
                <a:latin typeface="Times New Roman" pitchFamily="18" charset="0"/>
              </a:rPr>
              <a:t>hôm</a:t>
            </a:r>
            <a:r>
              <a:rPr lang="en-US" sz="2400" b="0" i="1" dirty="0">
                <a:latin typeface="Times New Roman" pitchFamily="18" charset="0"/>
              </a:rPr>
              <a:t> nay </a:t>
            </a:r>
            <a:r>
              <a:rPr lang="en-US" sz="2400" b="0" i="1" dirty="0" err="1">
                <a:latin typeface="Times New Roman" pitchFamily="18" charset="0"/>
              </a:rPr>
              <a:t>họ</a:t>
            </a:r>
            <a:r>
              <a:rPr lang="en-US" sz="2400" b="0" i="1" dirty="0">
                <a:latin typeface="Times New Roman" pitchFamily="18" charset="0"/>
              </a:rPr>
              <a:t> </a:t>
            </a:r>
            <a:r>
              <a:rPr lang="en-US" sz="2400" b="0" i="1" dirty="0" err="1">
                <a:latin typeface="Times New Roman" pitchFamily="18" charset="0"/>
              </a:rPr>
              <a:t>còn</a:t>
            </a:r>
            <a:r>
              <a:rPr lang="en-US" sz="2400" b="0" i="1" dirty="0">
                <a:latin typeface="Times New Roman" pitchFamily="18" charset="0"/>
              </a:rPr>
              <a:t> </a:t>
            </a:r>
            <a:r>
              <a:rPr lang="en-US" sz="2400" b="0" i="1" dirty="0" err="1">
                <a:latin typeface="Times New Roman" pitchFamily="18" charset="0"/>
              </a:rPr>
              <a:t>sống</a:t>
            </a:r>
            <a:r>
              <a:rPr lang="en-US" sz="2400" b="0" i="1" dirty="0">
                <a:latin typeface="Times New Roman" pitchFamily="18" charset="0"/>
              </a:rPr>
              <a:t> </a:t>
            </a:r>
            <a:r>
              <a:rPr lang="en-US" sz="2400" b="0" i="1" dirty="0" err="1">
                <a:latin typeface="Times New Roman" pitchFamily="18" charset="0"/>
              </a:rPr>
              <a:t>trên</a:t>
            </a:r>
            <a:r>
              <a:rPr lang="en-US" sz="2400" b="0" i="1" dirty="0">
                <a:latin typeface="Times New Roman" pitchFamily="18" charset="0"/>
              </a:rPr>
              <a:t> </a:t>
            </a:r>
            <a:r>
              <a:rPr lang="en-US" sz="2400" b="0" i="1" dirty="0" err="1">
                <a:latin typeface="Times New Roman" pitchFamily="18" charset="0"/>
              </a:rPr>
              <a:t>đời</a:t>
            </a:r>
            <a:r>
              <a:rPr lang="en-US" sz="2400" b="0" i="1" dirty="0">
                <a:latin typeface="Times New Roman" pitchFamily="18" charset="0"/>
              </a:rPr>
              <a:t> </a:t>
            </a:r>
            <a:r>
              <a:rPr lang="en-US" sz="2400" b="0" i="1" dirty="0" err="1">
                <a:latin typeface="Times New Roman" pitchFamily="18" charset="0"/>
              </a:rPr>
              <a:t>này</a:t>
            </a:r>
            <a:r>
              <a:rPr lang="en-US" sz="2400" b="0" i="1" dirty="0">
                <a:latin typeface="Times New Roman" pitchFamily="18" charset="0"/>
              </a:rPr>
              <a:t>, </a:t>
            </a:r>
            <a:r>
              <a:rPr lang="en-US" sz="2400" b="0" i="1" dirty="0" err="1">
                <a:latin typeface="Times New Roman" pitchFamily="18" charset="0"/>
              </a:rPr>
              <a:t>tôi</a:t>
            </a:r>
            <a:r>
              <a:rPr lang="en-US" sz="2400" b="0" i="1" dirty="0">
                <a:latin typeface="Times New Roman" pitchFamily="18" charset="0"/>
              </a:rPr>
              <a:t> tin </a:t>
            </a:r>
            <a:r>
              <a:rPr lang="en-US" sz="2400" b="0" i="1" dirty="0" err="1">
                <a:latin typeface="Times New Roman" pitchFamily="18" charset="0"/>
              </a:rPr>
              <a:t>rằng</a:t>
            </a:r>
            <a:r>
              <a:rPr lang="en-US" sz="2400" b="0" i="1" dirty="0">
                <a:latin typeface="Times New Roman" pitchFamily="18" charset="0"/>
              </a:rPr>
              <a:t> </a:t>
            </a:r>
            <a:r>
              <a:rPr lang="en-US" sz="2400" b="0" i="1" dirty="0" err="1">
                <a:latin typeface="Times New Roman" pitchFamily="18" charset="0"/>
              </a:rPr>
              <a:t>họ</a:t>
            </a:r>
            <a:r>
              <a:rPr lang="en-US" sz="2400" b="0" i="1" dirty="0">
                <a:latin typeface="Times New Roman" pitchFamily="18" charset="0"/>
              </a:rPr>
              <a:t> </a:t>
            </a:r>
            <a:r>
              <a:rPr lang="en-US" sz="2400" b="0" i="1" dirty="0" err="1">
                <a:latin typeface="Times New Roman" pitchFamily="18" charset="0"/>
              </a:rPr>
              <a:t>nhất</a:t>
            </a:r>
            <a:r>
              <a:rPr lang="en-US" sz="2400" b="0" i="1" dirty="0">
                <a:latin typeface="Times New Roman" pitchFamily="18" charset="0"/>
              </a:rPr>
              <a:t> </a:t>
            </a:r>
            <a:r>
              <a:rPr lang="en-US" sz="2400" b="0" i="1" dirty="0" err="1">
                <a:latin typeface="Times New Roman" pitchFamily="18" charset="0"/>
              </a:rPr>
              <a:t>định</a:t>
            </a:r>
            <a:r>
              <a:rPr lang="en-US" sz="2400" b="0" i="1" dirty="0">
                <a:latin typeface="Times New Roman" pitchFamily="18" charset="0"/>
              </a:rPr>
              <a:t> </a:t>
            </a:r>
            <a:r>
              <a:rPr lang="en-US" sz="2400" b="0" i="1" dirty="0" err="1">
                <a:latin typeface="Times New Roman" pitchFamily="18" charset="0"/>
              </a:rPr>
              <a:t>sống</a:t>
            </a:r>
            <a:r>
              <a:rPr lang="en-US" sz="2400" b="0" i="1" dirty="0">
                <a:latin typeface="Times New Roman" pitchFamily="18" charset="0"/>
              </a:rPr>
              <a:t> </a:t>
            </a:r>
            <a:r>
              <a:rPr lang="en-US" sz="2400" b="0" i="1" dirty="0" err="1">
                <a:latin typeface="Times New Roman" pitchFamily="18" charset="0"/>
              </a:rPr>
              <a:t>chung</a:t>
            </a:r>
            <a:r>
              <a:rPr lang="en-US" sz="2400" b="0" i="1" dirty="0">
                <a:latin typeface="Times New Roman" pitchFamily="18" charset="0"/>
              </a:rPr>
              <a:t> </a:t>
            </a:r>
            <a:r>
              <a:rPr lang="en-US" sz="2400" b="0" i="1" dirty="0" err="1">
                <a:latin typeface="Times New Roman" pitchFamily="18" charset="0"/>
              </a:rPr>
              <a:t>với</a:t>
            </a:r>
            <a:r>
              <a:rPr lang="en-US" sz="2400" b="0" i="1" dirty="0">
                <a:latin typeface="Times New Roman" pitchFamily="18" charset="0"/>
              </a:rPr>
              <a:t> </a:t>
            </a:r>
            <a:r>
              <a:rPr lang="en-US" sz="2400" b="0" i="1" dirty="0" err="1">
                <a:latin typeface="Times New Roman" pitchFamily="18" charset="0"/>
              </a:rPr>
              <a:t>nhau</a:t>
            </a:r>
            <a:r>
              <a:rPr lang="en-US" sz="2400" b="0" i="1" dirty="0">
                <a:latin typeface="Times New Roman" pitchFamily="18" charset="0"/>
              </a:rPr>
              <a:t> </a:t>
            </a:r>
            <a:r>
              <a:rPr lang="en-US" sz="2400" b="0" i="1" dirty="0" err="1">
                <a:latin typeface="Times New Roman" pitchFamily="18" charset="0"/>
              </a:rPr>
              <a:t>rất</a:t>
            </a:r>
            <a:r>
              <a:rPr lang="en-US" sz="2400" b="0" i="1" dirty="0">
                <a:latin typeface="Times New Roman" pitchFamily="18" charset="0"/>
              </a:rPr>
              <a:t> </a:t>
            </a:r>
            <a:r>
              <a:rPr lang="en-US" sz="2400" b="0" i="1" dirty="0" err="1">
                <a:latin typeface="Times New Roman" pitchFamily="18" charset="0"/>
              </a:rPr>
              <a:t>hoàn</a:t>
            </a:r>
            <a:r>
              <a:rPr lang="en-US" sz="2400" b="0" i="1" dirty="0">
                <a:latin typeface="Times New Roman" pitchFamily="18" charset="0"/>
              </a:rPr>
              <a:t> </a:t>
            </a:r>
            <a:r>
              <a:rPr lang="en-US" sz="2400" b="0" i="1" dirty="0" err="1">
                <a:latin typeface="Times New Roman" pitchFamily="18" charset="0"/>
              </a:rPr>
              <a:t>mỹ</a:t>
            </a:r>
            <a:r>
              <a:rPr lang="en-US" sz="2400" b="0" i="1" dirty="0">
                <a:latin typeface="Times New Roman" pitchFamily="18" charset="0"/>
              </a:rPr>
              <a:t> </a:t>
            </a:r>
            <a:r>
              <a:rPr lang="en-US" sz="2400" b="0" i="1" dirty="0" err="1">
                <a:latin typeface="Times New Roman" pitchFamily="18" charset="0"/>
              </a:rPr>
              <a:t>như</a:t>
            </a:r>
            <a:r>
              <a:rPr lang="en-US" sz="2400" b="0" i="1" dirty="0">
                <a:latin typeface="Times New Roman" pitchFamily="18" charset="0"/>
              </a:rPr>
              <a:t> </a:t>
            </a:r>
            <a:r>
              <a:rPr lang="en-US" sz="2400" b="0" i="1" dirty="0" err="1">
                <a:latin typeface="Times New Roman" pitchFamily="18" charset="0"/>
              </a:rPr>
              <a:t>những</a:t>
            </a:r>
            <a:r>
              <a:rPr lang="en-US" sz="2400" b="0" i="1" dirty="0">
                <a:latin typeface="Times New Roman" pitchFamily="18" charset="0"/>
              </a:rPr>
              <a:t> </a:t>
            </a:r>
            <a:r>
              <a:rPr lang="en-US" sz="2400" b="0" i="1" dirty="0" err="1">
                <a:latin typeface="Times New Roman" pitchFamily="18" charset="0"/>
              </a:rPr>
              <a:t>người</a:t>
            </a:r>
            <a:r>
              <a:rPr lang="en-US" sz="2400" b="0" i="1" dirty="0">
                <a:latin typeface="Times New Roman" pitchFamily="18" charset="0"/>
              </a:rPr>
              <a:t> </a:t>
            </a:r>
            <a:r>
              <a:rPr lang="en-US" sz="2400" b="0" i="1" dirty="0" err="1">
                <a:latin typeface="Times New Roman" pitchFamily="18" charset="0"/>
              </a:rPr>
              <a:t>bạn</a:t>
            </a:r>
            <a:r>
              <a:rPr lang="en-US" sz="2400" b="0" i="1" dirty="0">
                <a:latin typeface="Times New Roman" pitchFamily="18" charset="0"/>
              </a:rPr>
              <a:t> </a:t>
            </a:r>
            <a:r>
              <a:rPr lang="en-US" sz="2400" b="0" i="1" dirty="0" err="1">
                <a:latin typeface="Times New Roman" pitchFamily="18" charset="0"/>
              </a:rPr>
              <a:t>thân</a:t>
            </a:r>
            <a:r>
              <a:rPr lang="en-US" sz="2400" b="0" i="1" dirty="0">
                <a:latin typeface="Times New Roman" pitchFamily="18" charset="0"/>
              </a:rPr>
              <a:t> </a:t>
            </a:r>
            <a:r>
              <a:rPr lang="en-US" sz="2400" b="0" i="1" dirty="0" err="1">
                <a:latin typeface="Times New Roman" pitchFamily="18" charset="0"/>
              </a:rPr>
              <a:t>thiết</a:t>
            </a:r>
            <a:r>
              <a:rPr lang="en-US" sz="2400" b="0" i="1" dirty="0">
                <a:latin typeface="Times New Roman" pitchFamily="18" charset="0"/>
              </a:rPr>
              <a:t>. </a:t>
            </a:r>
            <a:r>
              <a:rPr lang="en-US" sz="2400" b="0" i="1" dirty="0" err="1">
                <a:latin typeface="Times New Roman" pitchFamily="18" charset="0"/>
              </a:rPr>
              <a:t>Tôi</a:t>
            </a:r>
            <a:r>
              <a:rPr lang="en-US" sz="2400" b="0" i="1" dirty="0">
                <a:latin typeface="Times New Roman" pitchFamily="18" charset="0"/>
              </a:rPr>
              <a:t> </a:t>
            </a:r>
            <a:r>
              <a:rPr lang="en-US" sz="2400" b="0" i="1" dirty="0" err="1">
                <a:latin typeface="Times New Roman" pitchFamily="18" charset="0"/>
              </a:rPr>
              <a:t>cố</a:t>
            </a:r>
            <a:r>
              <a:rPr lang="en-US" sz="2400" b="0" i="1" dirty="0">
                <a:latin typeface="Times New Roman" pitchFamily="18" charset="0"/>
              </a:rPr>
              <a:t> </a:t>
            </a:r>
            <a:r>
              <a:rPr lang="en-US" sz="2400" b="0" i="1" dirty="0" err="1">
                <a:latin typeface="Times New Roman" pitchFamily="18" charset="0"/>
              </a:rPr>
              <a:t>gắng</a:t>
            </a:r>
            <a:r>
              <a:rPr lang="en-US" sz="2400" b="0" i="1" dirty="0">
                <a:latin typeface="Times New Roman" pitchFamily="18" charset="0"/>
              </a:rPr>
              <a:t> </a:t>
            </a:r>
            <a:r>
              <a:rPr lang="en-US" sz="2400" b="0" i="1" dirty="0" err="1">
                <a:latin typeface="Times New Roman" pitchFamily="18" charset="0"/>
              </a:rPr>
              <a:t>làm</a:t>
            </a:r>
            <a:r>
              <a:rPr lang="en-US" sz="2400" b="0" i="1" dirty="0">
                <a:latin typeface="Times New Roman" pitchFamily="18" charset="0"/>
              </a:rPr>
              <a:t> </a:t>
            </a:r>
            <a:r>
              <a:rPr lang="en-US" sz="2400" b="0" i="1" dirty="0" err="1">
                <a:latin typeface="Times New Roman" pitchFamily="18" charset="0"/>
              </a:rPr>
              <a:t>một</a:t>
            </a:r>
            <a:r>
              <a:rPr lang="en-US" sz="2400" b="0" i="1" dirty="0">
                <a:latin typeface="Times New Roman" pitchFamily="18" charset="0"/>
              </a:rPr>
              <a:t> </a:t>
            </a:r>
            <a:r>
              <a:rPr lang="en-US" sz="2400" b="0" i="1" dirty="0" err="1">
                <a:latin typeface="Times New Roman" pitchFamily="18" charset="0"/>
              </a:rPr>
              <a:t>người</a:t>
            </a:r>
            <a:r>
              <a:rPr lang="en-US" sz="2400" b="0" i="1" dirty="0">
                <a:latin typeface="Times New Roman" pitchFamily="18" charset="0"/>
              </a:rPr>
              <a:t> </a:t>
            </a:r>
            <a:r>
              <a:rPr lang="en-US" sz="2400" b="0" i="1" dirty="0" err="1">
                <a:latin typeface="Times New Roman" pitchFamily="18" charset="0"/>
              </a:rPr>
              <a:t>học</a:t>
            </a:r>
            <a:r>
              <a:rPr lang="en-US" sz="2400" b="0" i="1" dirty="0">
                <a:latin typeface="Times New Roman" pitchFamily="18" charset="0"/>
              </a:rPr>
              <a:t> </a:t>
            </a:r>
            <a:r>
              <a:rPr lang="en-US" sz="2400" b="0" i="1" dirty="0" err="1">
                <a:latin typeface="Times New Roman" pitchFamily="18" charset="0"/>
              </a:rPr>
              <a:t>trò</a:t>
            </a:r>
            <a:r>
              <a:rPr lang="en-US" sz="2400" b="0" i="1" dirty="0">
                <a:latin typeface="Times New Roman" pitchFamily="18" charset="0"/>
              </a:rPr>
              <a:t> </a:t>
            </a:r>
            <a:r>
              <a:rPr lang="en-US" sz="2400" b="0" i="1" dirty="0" err="1">
                <a:latin typeface="Times New Roman" pitchFamily="18" charset="0"/>
              </a:rPr>
              <a:t>nhỏ</a:t>
            </a:r>
            <a:r>
              <a:rPr lang="en-US" sz="2400" b="0" i="1" dirty="0">
                <a:latin typeface="Times New Roman" pitchFamily="18" charset="0"/>
              </a:rPr>
              <a:t> </a:t>
            </a:r>
            <a:r>
              <a:rPr lang="en-US" sz="2400" b="0" i="1" dirty="0" err="1">
                <a:latin typeface="Times New Roman" pitchFamily="18" charset="0"/>
              </a:rPr>
              <a:t>của</a:t>
            </a:r>
            <a:r>
              <a:rPr lang="en-US" sz="2400" b="0" i="1" dirty="0">
                <a:latin typeface="Times New Roman" pitchFamily="18" charset="0"/>
              </a:rPr>
              <a:t> </a:t>
            </a:r>
            <a:r>
              <a:rPr lang="en-US" sz="2400" b="0" i="1" dirty="0" err="1">
                <a:latin typeface="Times New Roman" pitchFamily="18" charset="0"/>
              </a:rPr>
              <a:t>các</a:t>
            </a:r>
            <a:r>
              <a:rPr lang="en-US" sz="2400" b="0" i="1" dirty="0">
                <a:latin typeface="Times New Roman" pitchFamily="18" charset="0"/>
              </a:rPr>
              <a:t> </a:t>
            </a:r>
            <a:r>
              <a:rPr lang="en-US" sz="2400" b="0" i="1" dirty="0" err="1">
                <a:latin typeface="Times New Roman" pitchFamily="18" charset="0"/>
              </a:rPr>
              <a:t>vị</a:t>
            </a:r>
            <a:r>
              <a:rPr lang="en-US" sz="2400" b="0" i="1" dirty="0">
                <a:latin typeface="Times New Roman" pitchFamily="18" charset="0"/>
              </a:rPr>
              <a:t> </a:t>
            </a:r>
            <a:r>
              <a:rPr lang="en-US" sz="2400" b="0" i="1" dirty="0" err="1">
                <a:latin typeface="Times New Roman" pitchFamily="18" charset="0"/>
              </a:rPr>
              <a:t>ấy</a:t>
            </a:r>
            <a:r>
              <a:rPr lang="en-US" sz="2400" b="0" dirty="0">
                <a:latin typeface="Times New Roman" pitchFamily="18" charset="0"/>
              </a:rPr>
              <a:t>”</a:t>
            </a:r>
            <a:endParaRPr lang="en-US" sz="2400" dirty="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ChangeArrowheads="1"/>
          </p:cNvSpPr>
          <p:nvPr/>
        </p:nvSpPr>
        <p:spPr bwMode="auto">
          <a:xfrm>
            <a:off x="1462690" y="267302"/>
            <a:ext cx="8462433" cy="771526"/>
          </a:xfrm>
          <a:prstGeom prst="rect">
            <a:avLst/>
          </a:prstGeom>
          <a:noFill/>
          <a:ln w="9525">
            <a:noFill/>
            <a:miter lim="800000"/>
            <a:headEnd/>
            <a:tailEnd/>
          </a:ln>
          <a:effectLst/>
        </p:spPr>
        <p:txBody>
          <a:bodyPr anchor="ctr"/>
          <a:lstStyle/>
          <a:p>
            <a:pPr algn="ctr"/>
            <a:r>
              <a:rPr lang="vi-VN" sz="3200" b="0" dirty="0">
                <a:solidFill>
                  <a:srgbClr val="FF0000"/>
                </a:solidFill>
                <a:effectLst>
                  <a:outerShdw blurRad="38100" dist="38100" dir="2700000" algn="tl">
                    <a:srgbClr val="000000"/>
                  </a:outerShdw>
                </a:effectLst>
                <a:latin typeface="Tahoma" pitchFamily="34" charset="0"/>
              </a:rPr>
              <a:t>ĐẠO PHẬT</a:t>
            </a:r>
          </a:p>
        </p:txBody>
      </p:sp>
      <p:pic>
        <p:nvPicPr>
          <p:cNvPr id="45060" name="Picture 11" descr="26"/>
          <p:cNvPicPr>
            <a:picLocks noChangeAspect="1" noChangeArrowheads="1"/>
          </p:cNvPicPr>
          <p:nvPr/>
        </p:nvPicPr>
        <p:blipFill>
          <a:blip r:embed="rId2" cstate="print"/>
          <a:srcRect/>
          <a:stretch>
            <a:fillRect/>
          </a:stretch>
        </p:blipFill>
        <p:spPr bwMode="auto">
          <a:xfrm>
            <a:off x="5903385" y="1066800"/>
            <a:ext cx="3244849" cy="3200400"/>
          </a:xfrm>
          <a:prstGeom prst="rect">
            <a:avLst/>
          </a:prstGeom>
          <a:noFill/>
          <a:ln w="9525">
            <a:noFill/>
            <a:miter lim="800000"/>
            <a:headEnd/>
            <a:tailEnd/>
          </a:ln>
        </p:spPr>
      </p:pic>
      <p:pic>
        <p:nvPicPr>
          <p:cNvPr id="45061" name="Picture 14" descr="Lotus_Sen14"/>
          <p:cNvPicPr>
            <a:picLocks noChangeAspect="1" noChangeArrowheads="1"/>
          </p:cNvPicPr>
          <p:nvPr/>
        </p:nvPicPr>
        <p:blipFill>
          <a:blip r:embed="rId3" cstate="print"/>
          <a:srcRect/>
          <a:stretch>
            <a:fillRect/>
          </a:stretch>
        </p:blipFill>
        <p:spPr bwMode="auto">
          <a:xfrm>
            <a:off x="9171518" y="914400"/>
            <a:ext cx="2999316" cy="3352800"/>
          </a:xfrm>
          <a:prstGeom prst="rect">
            <a:avLst/>
          </a:prstGeom>
          <a:noFill/>
          <a:ln w="9525">
            <a:noFill/>
            <a:miter lim="800000"/>
            <a:headEnd/>
            <a:tailEnd/>
          </a:ln>
        </p:spPr>
      </p:pic>
      <p:pic>
        <p:nvPicPr>
          <p:cNvPr id="45062" name="Picture 15"/>
          <p:cNvPicPr>
            <a:picLocks noChangeAspect="1" noChangeArrowheads="1"/>
          </p:cNvPicPr>
          <p:nvPr/>
        </p:nvPicPr>
        <p:blipFill>
          <a:blip r:embed="rId4" cstate="print"/>
          <a:srcRect/>
          <a:stretch>
            <a:fillRect/>
          </a:stretch>
        </p:blipFill>
        <p:spPr bwMode="auto">
          <a:xfrm>
            <a:off x="508000" y="1255714"/>
            <a:ext cx="5283200" cy="3011487"/>
          </a:xfrm>
          <a:prstGeom prst="rect">
            <a:avLst/>
          </a:prstGeom>
          <a:noFill/>
          <a:ln w="9525">
            <a:noFill/>
            <a:miter lim="800000"/>
            <a:headEnd/>
            <a:tailEnd/>
          </a:ln>
        </p:spPr>
      </p:pic>
      <p:sp>
        <p:nvSpPr>
          <p:cNvPr id="45063" name="AutoShape 10">
            <a:hlinkClick r:id="" action="ppaction://noaction" highlightClick="1"/>
          </p:cNvPr>
          <p:cNvSpPr>
            <a:spLocks noChangeArrowheads="1"/>
          </p:cNvSpPr>
          <p:nvPr/>
        </p:nvSpPr>
        <p:spPr bwMode="auto">
          <a:xfrm>
            <a:off x="304800" y="4921250"/>
            <a:ext cx="11466786" cy="1860550"/>
          </a:xfrm>
          <a:prstGeom prst="actionButtonBlank">
            <a:avLst/>
          </a:prstGeom>
          <a:solidFill>
            <a:srgbClr val="66CCFF"/>
          </a:solidFill>
          <a:ln w="57150">
            <a:noFill/>
            <a:miter lim="800000"/>
            <a:headEnd/>
            <a:tailEnd/>
          </a:ln>
        </p:spPr>
        <p:txBody>
          <a:bodyPr wrap="none" anchor="ctr"/>
          <a:lstStyle/>
          <a:p>
            <a:pPr algn="ctr"/>
            <a:endParaRPr lang="vi-VN">
              <a:solidFill>
                <a:srgbClr val="FFFF00"/>
              </a:solidFill>
              <a:latin typeface="Tahoma" pitchFamily="34" charset="0"/>
              <a:ea typeface="SimSun" pitchFamily="2" charset="-122"/>
            </a:endParaRPr>
          </a:p>
        </p:txBody>
      </p:sp>
      <p:sp>
        <p:nvSpPr>
          <p:cNvPr id="45064" name="Text Box 17"/>
          <p:cNvSpPr txBox="1">
            <a:spLocks noChangeArrowheads="1"/>
          </p:cNvSpPr>
          <p:nvPr/>
        </p:nvSpPr>
        <p:spPr bwMode="auto">
          <a:xfrm>
            <a:off x="304800" y="5029201"/>
            <a:ext cx="11480800" cy="1200329"/>
          </a:xfrm>
          <a:prstGeom prst="rect">
            <a:avLst/>
          </a:prstGeom>
          <a:solidFill>
            <a:srgbClr val="66CCFF"/>
          </a:solidFill>
          <a:ln w="9525">
            <a:noFill/>
            <a:miter lim="800000"/>
            <a:headEnd/>
            <a:tailEnd/>
          </a:ln>
        </p:spPr>
        <p:txBody>
          <a:bodyPr>
            <a:spAutoFit/>
          </a:bodyPr>
          <a:lstStyle/>
          <a:p>
            <a:pPr algn="just"/>
            <a:r>
              <a:rPr lang="en-US" sz="2400" i="1" dirty="0" err="1">
                <a:latin typeface="Times New Roman" pitchFamily="18" charset="0"/>
              </a:rPr>
              <a:t>Phật</a:t>
            </a:r>
            <a:r>
              <a:rPr lang="en-US" sz="2400" i="1" dirty="0">
                <a:latin typeface="Times New Roman" pitchFamily="18" charset="0"/>
              </a:rPr>
              <a:t> </a:t>
            </a:r>
            <a:r>
              <a:rPr lang="en-US" sz="2400" i="1" dirty="0" err="1">
                <a:latin typeface="Times New Roman" pitchFamily="18" charset="0"/>
              </a:rPr>
              <a:t>dạy</a:t>
            </a:r>
            <a:r>
              <a:rPr lang="en-US" sz="2400" i="1" dirty="0">
                <a:latin typeface="Times New Roman" pitchFamily="18" charset="0"/>
              </a:rPr>
              <a:t>, </a:t>
            </a:r>
            <a:r>
              <a:rPr lang="en-US" sz="2400" i="1" dirty="0" err="1">
                <a:latin typeface="Times New Roman" pitchFamily="18" charset="0"/>
              </a:rPr>
              <a:t>trên</a:t>
            </a:r>
            <a:r>
              <a:rPr lang="en-US" sz="2400" i="1" dirty="0">
                <a:latin typeface="Times New Roman" pitchFamily="18" charset="0"/>
              </a:rPr>
              <a:t> </a:t>
            </a:r>
            <a:r>
              <a:rPr lang="en-US" sz="2400" i="1" dirty="0" err="1">
                <a:latin typeface="Times New Roman" pitchFamily="18" charset="0"/>
              </a:rPr>
              <a:t>thế</a:t>
            </a:r>
            <a:r>
              <a:rPr lang="en-US" sz="2400" i="1" dirty="0">
                <a:latin typeface="Times New Roman" pitchFamily="18" charset="0"/>
              </a:rPr>
              <a:t> </a:t>
            </a:r>
            <a:r>
              <a:rPr lang="en-US" sz="2400" i="1" dirty="0" err="1">
                <a:latin typeface="Times New Roman" pitchFamily="18" charset="0"/>
              </a:rPr>
              <a:t>gian</a:t>
            </a:r>
            <a:r>
              <a:rPr lang="en-US" sz="2400" i="1" dirty="0">
                <a:latin typeface="Times New Roman" pitchFamily="18" charset="0"/>
              </a:rPr>
              <a:t> </a:t>
            </a:r>
            <a:r>
              <a:rPr lang="en-US" sz="2400" i="1" dirty="0" err="1">
                <a:latin typeface="Times New Roman" pitchFamily="18" charset="0"/>
              </a:rPr>
              <a:t>này</a:t>
            </a:r>
            <a:r>
              <a:rPr lang="en-US" sz="2400" i="1" dirty="0">
                <a:latin typeface="Times New Roman" pitchFamily="18" charset="0"/>
              </a:rPr>
              <a:t> </a:t>
            </a:r>
            <a:r>
              <a:rPr lang="en-US" sz="2400" i="1" dirty="0" err="1">
                <a:latin typeface="Times New Roman" pitchFamily="18" charset="0"/>
              </a:rPr>
              <a:t>điều</a:t>
            </a:r>
            <a:r>
              <a:rPr lang="en-US" sz="2400" i="1" dirty="0">
                <a:latin typeface="Times New Roman" pitchFamily="18" charset="0"/>
              </a:rPr>
              <a:t> </a:t>
            </a:r>
            <a:r>
              <a:rPr lang="en-US" sz="2400" i="1" dirty="0" err="1">
                <a:latin typeface="Times New Roman" pitchFamily="18" charset="0"/>
              </a:rPr>
              <a:t>duy</a:t>
            </a:r>
            <a:r>
              <a:rPr lang="en-US" sz="2400" i="1" dirty="0">
                <a:latin typeface="Times New Roman" pitchFamily="18" charset="0"/>
              </a:rPr>
              <a:t> </a:t>
            </a:r>
            <a:r>
              <a:rPr lang="en-US" sz="2400" i="1" dirty="0" err="1">
                <a:latin typeface="Times New Roman" pitchFamily="18" charset="0"/>
              </a:rPr>
              <a:t>nhất</a:t>
            </a:r>
            <a:r>
              <a:rPr lang="en-US" sz="2400" i="1" dirty="0">
                <a:latin typeface="Times New Roman" pitchFamily="18" charset="0"/>
              </a:rPr>
              <a:t> </a:t>
            </a:r>
            <a:r>
              <a:rPr lang="en-US" sz="2400" i="1" dirty="0" err="1">
                <a:latin typeface="Times New Roman" pitchFamily="18" charset="0"/>
              </a:rPr>
              <a:t>không</a:t>
            </a:r>
            <a:r>
              <a:rPr lang="en-US" sz="2400" i="1" dirty="0">
                <a:latin typeface="Times New Roman" pitchFamily="18" charset="0"/>
              </a:rPr>
              <a:t> </a:t>
            </a:r>
            <a:r>
              <a:rPr lang="en-US" sz="2400" i="1" dirty="0" err="1">
                <a:latin typeface="Times New Roman" pitchFamily="18" charset="0"/>
              </a:rPr>
              <a:t>thay</a:t>
            </a:r>
            <a:r>
              <a:rPr lang="en-US" sz="2400" i="1" dirty="0">
                <a:latin typeface="Times New Roman" pitchFamily="18" charset="0"/>
              </a:rPr>
              <a:t> </a:t>
            </a:r>
            <a:r>
              <a:rPr lang="en-US" sz="2400" i="1" dirty="0" err="1">
                <a:latin typeface="Times New Roman" pitchFamily="18" charset="0"/>
              </a:rPr>
              <a:t>đổi</a:t>
            </a:r>
            <a:r>
              <a:rPr lang="en-US" sz="2400" i="1" dirty="0">
                <a:latin typeface="Times New Roman" pitchFamily="18" charset="0"/>
              </a:rPr>
              <a:t> </a:t>
            </a:r>
            <a:r>
              <a:rPr lang="en-US" sz="2400" i="1" dirty="0" err="1">
                <a:latin typeface="Times New Roman" pitchFamily="18" charset="0"/>
              </a:rPr>
              <a:t>chính</a:t>
            </a:r>
            <a:r>
              <a:rPr lang="en-US" sz="2400" i="1" dirty="0">
                <a:latin typeface="Times New Roman" pitchFamily="18" charset="0"/>
              </a:rPr>
              <a:t> </a:t>
            </a:r>
            <a:r>
              <a:rPr lang="en-US" sz="2400" i="1" dirty="0" err="1">
                <a:latin typeface="Times New Roman" pitchFamily="18" charset="0"/>
              </a:rPr>
              <a:t>là</a:t>
            </a:r>
            <a:r>
              <a:rPr lang="en-US" sz="2400" i="1" dirty="0">
                <a:latin typeface="Times New Roman" pitchFamily="18" charset="0"/>
              </a:rPr>
              <a:t> </a:t>
            </a:r>
            <a:r>
              <a:rPr lang="en-US" sz="2400" i="1" dirty="0" err="1">
                <a:latin typeface="Times New Roman" pitchFamily="18" charset="0"/>
              </a:rPr>
              <a:t>sự</a:t>
            </a:r>
            <a:r>
              <a:rPr lang="en-US" sz="2400" i="1" dirty="0">
                <a:latin typeface="Times New Roman" pitchFamily="18" charset="0"/>
              </a:rPr>
              <a:t> </a:t>
            </a:r>
            <a:r>
              <a:rPr lang="en-US" sz="2400" i="1" dirty="0" err="1">
                <a:latin typeface="Times New Roman" pitchFamily="18" charset="0"/>
              </a:rPr>
              <a:t>thay</a:t>
            </a:r>
            <a:r>
              <a:rPr lang="en-US" sz="2400" i="1" dirty="0">
                <a:latin typeface="Times New Roman" pitchFamily="18" charset="0"/>
              </a:rPr>
              <a:t> </a:t>
            </a:r>
            <a:r>
              <a:rPr lang="en-US" sz="2400" i="1" dirty="0" err="1">
                <a:latin typeface="Times New Roman" pitchFamily="18" charset="0"/>
              </a:rPr>
              <a:t>đổi</a:t>
            </a:r>
            <a:r>
              <a:rPr lang="en-US" sz="2400" i="1" dirty="0">
                <a:latin typeface="Times New Roman" pitchFamily="18" charset="0"/>
              </a:rPr>
              <a:t>... </a:t>
            </a:r>
          </a:p>
          <a:p>
            <a:pPr algn="just"/>
            <a:r>
              <a:rPr lang="en-US" sz="2400" i="1" dirty="0" err="1">
                <a:latin typeface="Times New Roman" pitchFamily="18" charset="0"/>
              </a:rPr>
              <a:t>Phật</a:t>
            </a:r>
            <a:r>
              <a:rPr lang="en-US" sz="2400" i="1" dirty="0">
                <a:latin typeface="Times New Roman" pitchFamily="18" charset="0"/>
              </a:rPr>
              <a:t> </a:t>
            </a:r>
            <a:r>
              <a:rPr lang="en-US" sz="2400" i="1" dirty="0" err="1">
                <a:latin typeface="Times New Roman" pitchFamily="18" charset="0"/>
              </a:rPr>
              <a:t>dạy</a:t>
            </a:r>
            <a:r>
              <a:rPr lang="en-US" sz="2400" i="1" dirty="0">
                <a:latin typeface="Times New Roman" pitchFamily="18" charset="0"/>
              </a:rPr>
              <a:t>, </a:t>
            </a:r>
            <a:r>
              <a:rPr lang="en-US" sz="2400" i="1" dirty="0" err="1">
                <a:latin typeface="Times New Roman" pitchFamily="18" charset="0"/>
              </a:rPr>
              <a:t>phải</a:t>
            </a:r>
            <a:r>
              <a:rPr lang="en-US" sz="2400" i="1" dirty="0">
                <a:latin typeface="Times New Roman" pitchFamily="18" charset="0"/>
              </a:rPr>
              <a:t> </a:t>
            </a:r>
            <a:r>
              <a:rPr lang="en-US" sz="2400" i="1" dirty="0" err="1">
                <a:latin typeface="Times New Roman" pitchFamily="18" charset="0"/>
              </a:rPr>
              <a:t>yêu</a:t>
            </a:r>
            <a:r>
              <a:rPr lang="en-US" sz="2400" i="1" dirty="0">
                <a:latin typeface="Times New Roman" pitchFamily="18" charset="0"/>
              </a:rPr>
              <a:t> </a:t>
            </a:r>
            <a:r>
              <a:rPr lang="en-US" sz="2400" i="1" dirty="0" err="1">
                <a:latin typeface="Times New Roman" pitchFamily="18" charset="0"/>
              </a:rPr>
              <a:t>thương</a:t>
            </a:r>
            <a:r>
              <a:rPr lang="en-US" sz="2400" i="1" dirty="0">
                <a:latin typeface="Times New Roman" pitchFamily="18" charset="0"/>
              </a:rPr>
              <a:t> </a:t>
            </a:r>
            <a:r>
              <a:rPr lang="en-US" sz="2400" i="1" dirty="0" err="1">
                <a:latin typeface="Times New Roman" pitchFamily="18" charset="0"/>
              </a:rPr>
              <a:t>nhau</a:t>
            </a:r>
            <a:r>
              <a:rPr lang="en-US" sz="2400" i="1" dirty="0">
                <a:latin typeface="Times New Roman" pitchFamily="18" charset="0"/>
              </a:rPr>
              <a:t>, </a:t>
            </a:r>
            <a:r>
              <a:rPr lang="en-US" sz="2400" i="1" dirty="0" err="1">
                <a:latin typeface="Times New Roman" pitchFamily="18" charset="0"/>
              </a:rPr>
              <a:t>mọi</a:t>
            </a:r>
            <a:r>
              <a:rPr lang="en-US" sz="2400" i="1" dirty="0">
                <a:latin typeface="Times New Roman" pitchFamily="18" charset="0"/>
              </a:rPr>
              <a:t> </a:t>
            </a:r>
            <a:r>
              <a:rPr lang="en-US" sz="2400" i="1" dirty="0" err="1">
                <a:latin typeface="Times New Roman" pitchFamily="18" charset="0"/>
              </a:rPr>
              <a:t>thù</a:t>
            </a:r>
            <a:r>
              <a:rPr lang="en-US" sz="2400" i="1" dirty="0">
                <a:latin typeface="Times New Roman" pitchFamily="18" charset="0"/>
              </a:rPr>
              <a:t> </a:t>
            </a:r>
            <a:r>
              <a:rPr lang="en-US" sz="2400" i="1" dirty="0" err="1">
                <a:latin typeface="Times New Roman" pitchFamily="18" charset="0"/>
              </a:rPr>
              <a:t>hận</a:t>
            </a:r>
            <a:r>
              <a:rPr lang="en-US" sz="2400" i="1" dirty="0">
                <a:latin typeface="Times New Roman" pitchFamily="18" charset="0"/>
              </a:rPr>
              <a:t>, </a:t>
            </a:r>
            <a:r>
              <a:rPr lang="en-US" sz="2400" i="1" dirty="0" err="1">
                <a:latin typeface="Times New Roman" pitchFamily="18" charset="0"/>
              </a:rPr>
              <a:t>khác</a:t>
            </a:r>
            <a:r>
              <a:rPr lang="en-US" sz="2400" i="1" dirty="0">
                <a:latin typeface="Times New Roman" pitchFamily="18" charset="0"/>
              </a:rPr>
              <a:t> </a:t>
            </a:r>
            <a:r>
              <a:rPr lang="en-US" sz="2400" i="1" dirty="0" err="1">
                <a:latin typeface="Times New Roman" pitchFamily="18" charset="0"/>
              </a:rPr>
              <a:t>biệt</a:t>
            </a:r>
            <a:r>
              <a:rPr lang="en-US" sz="2400" i="1" dirty="0">
                <a:latin typeface="Times New Roman" pitchFamily="18" charset="0"/>
              </a:rPr>
              <a:t> </a:t>
            </a:r>
            <a:r>
              <a:rPr lang="en-US" sz="2400" i="1" dirty="0" err="1">
                <a:latin typeface="Times New Roman" pitchFamily="18" charset="0"/>
              </a:rPr>
              <a:t>sẽ</a:t>
            </a:r>
            <a:r>
              <a:rPr lang="en-US" sz="2400" i="1" dirty="0">
                <a:latin typeface="Times New Roman" pitchFamily="18" charset="0"/>
              </a:rPr>
              <a:t> </a:t>
            </a:r>
            <a:r>
              <a:rPr lang="en-US" sz="2400" i="1" dirty="0" err="1">
                <a:latin typeface="Times New Roman" pitchFamily="18" charset="0"/>
              </a:rPr>
              <a:t>được</a:t>
            </a:r>
            <a:r>
              <a:rPr lang="en-US" sz="2400" i="1" dirty="0">
                <a:latin typeface="Times New Roman" pitchFamily="18" charset="0"/>
              </a:rPr>
              <a:t> </a:t>
            </a:r>
            <a:r>
              <a:rPr lang="en-US" sz="2400" i="1" dirty="0" err="1">
                <a:latin typeface="Times New Roman" pitchFamily="18" charset="0"/>
              </a:rPr>
              <a:t>yêu</a:t>
            </a:r>
            <a:r>
              <a:rPr lang="en-US" sz="2400" i="1" dirty="0">
                <a:latin typeface="Times New Roman" pitchFamily="18" charset="0"/>
              </a:rPr>
              <a:t> </a:t>
            </a:r>
            <a:r>
              <a:rPr lang="en-US" sz="2400" i="1" dirty="0" err="1">
                <a:latin typeface="Times New Roman" pitchFamily="18" charset="0"/>
              </a:rPr>
              <a:t>thương</a:t>
            </a:r>
            <a:r>
              <a:rPr lang="en-US" sz="2400" i="1" dirty="0">
                <a:latin typeface="Times New Roman" pitchFamily="18" charset="0"/>
              </a:rPr>
              <a:t> </a:t>
            </a:r>
            <a:r>
              <a:rPr lang="en-US" sz="2400" i="1" dirty="0" err="1">
                <a:latin typeface="Times New Roman" pitchFamily="18" charset="0"/>
              </a:rPr>
              <a:t>tràn</a:t>
            </a:r>
            <a:r>
              <a:rPr lang="en-US" sz="2400" i="1" dirty="0">
                <a:latin typeface="Times New Roman" pitchFamily="18" charset="0"/>
              </a:rPr>
              <a:t> </a:t>
            </a:r>
            <a:r>
              <a:rPr lang="en-US" sz="2400" i="1" dirty="0" err="1">
                <a:latin typeface="Times New Roman" pitchFamily="18" charset="0"/>
              </a:rPr>
              <a:t>đầy</a:t>
            </a:r>
            <a:r>
              <a:rPr lang="en-US" sz="2400" i="1" dirty="0">
                <a:latin typeface="Times New Roman" pitchFamily="18" charset="0"/>
              </a:rPr>
              <a:t> </a:t>
            </a:r>
            <a:r>
              <a:rPr lang="en-US" sz="2400" i="1" dirty="0" err="1">
                <a:latin typeface="Times New Roman" pitchFamily="18" charset="0"/>
              </a:rPr>
              <a:t>xóa</a:t>
            </a:r>
            <a:r>
              <a:rPr lang="en-US" sz="2400" i="1" dirty="0">
                <a:latin typeface="Times New Roman" pitchFamily="18" charset="0"/>
              </a:rPr>
              <a:t> </a:t>
            </a:r>
            <a:r>
              <a:rPr lang="en-US" sz="2400" i="1" dirty="0" err="1">
                <a:latin typeface="Times New Roman" pitchFamily="18" charset="0"/>
              </a:rPr>
              <a:t>đi</a:t>
            </a:r>
            <a:r>
              <a:rPr lang="en-US" sz="2400" i="1" dirty="0">
                <a:latin typeface="Times New Roman" pitchFamily="18" charset="0"/>
              </a:rPr>
              <a:t> </a:t>
            </a:r>
            <a:r>
              <a:rPr lang="en-US" sz="2400" i="1" dirty="0" err="1">
                <a:latin typeface="Times New Roman" pitchFamily="18" charset="0"/>
              </a:rPr>
              <a:t>tất</a:t>
            </a:r>
            <a:r>
              <a:rPr lang="en-US" sz="2400" i="1" dirty="0">
                <a:latin typeface="Times New Roman" pitchFamily="18" charset="0"/>
              </a:rPr>
              <a:t> </a:t>
            </a:r>
            <a:r>
              <a:rPr lang="en-US" sz="2400" i="1" dirty="0" err="1">
                <a:latin typeface="Times New Roman" pitchFamily="18" charset="0"/>
              </a:rPr>
              <a:t>cả.Thế</a:t>
            </a:r>
            <a:r>
              <a:rPr lang="en-US" sz="2400" i="1" dirty="0">
                <a:latin typeface="Times New Roman" pitchFamily="18" charset="0"/>
              </a:rPr>
              <a:t> </a:t>
            </a:r>
            <a:r>
              <a:rPr lang="en-US" sz="2400" i="1" dirty="0" err="1">
                <a:latin typeface="Times New Roman" pitchFamily="18" charset="0"/>
              </a:rPr>
              <a:t>giới</a:t>
            </a:r>
            <a:r>
              <a:rPr lang="en-US" sz="2400" i="1" dirty="0">
                <a:latin typeface="Times New Roman" pitchFamily="18" charset="0"/>
              </a:rPr>
              <a:t> </a:t>
            </a:r>
            <a:r>
              <a:rPr lang="en-US" sz="2400" i="1" dirty="0" err="1">
                <a:latin typeface="Times New Roman" pitchFamily="18" charset="0"/>
              </a:rPr>
              <a:t>đại</a:t>
            </a:r>
            <a:r>
              <a:rPr lang="en-US" sz="2400" i="1" dirty="0">
                <a:latin typeface="Times New Roman" pitchFamily="18" charset="0"/>
              </a:rPr>
              <a:t> </a:t>
            </a:r>
            <a:r>
              <a:rPr lang="en-US" sz="2400" i="1" dirty="0" err="1">
                <a:latin typeface="Times New Roman" pitchFamily="18" charset="0"/>
              </a:rPr>
              <a:t>đồng</a:t>
            </a:r>
            <a:r>
              <a:rPr lang="en-US" sz="2400" i="1" dirty="0">
                <a:latin typeface="Times New Roman" pitchFamily="18" charset="0"/>
              </a:rPr>
              <a:t>.</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7cachbn"/>
          <p:cNvPicPr>
            <a:picLocks noChangeAspect="1" noChangeArrowheads="1"/>
          </p:cNvPicPr>
          <p:nvPr/>
        </p:nvPicPr>
        <p:blipFill>
          <a:blip r:embed="rId2" cstate="print"/>
          <a:srcRect/>
          <a:stretch>
            <a:fillRect/>
          </a:stretch>
        </p:blipFill>
        <p:spPr bwMode="auto">
          <a:xfrm>
            <a:off x="1102784" y="1125538"/>
            <a:ext cx="10369549" cy="5334000"/>
          </a:xfrm>
          <a:prstGeom prst="rect">
            <a:avLst/>
          </a:prstGeom>
          <a:noFill/>
          <a:ln w="9525">
            <a:noFill/>
            <a:miter lim="800000"/>
            <a:headEnd/>
            <a:tailEnd/>
          </a:ln>
        </p:spPr>
      </p:pic>
      <p:sp>
        <p:nvSpPr>
          <p:cNvPr id="46083" name="Text Box 3"/>
          <p:cNvSpPr txBox="1">
            <a:spLocks noChangeArrowheads="1"/>
          </p:cNvSpPr>
          <p:nvPr/>
        </p:nvSpPr>
        <p:spPr bwMode="auto">
          <a:xfrm>
            <a:off x="6385984" y="333375"/>
            <a:ext cx="3647016" cy="457200"/>
          </a:xfrm>
          <a:prstGeom prst="rect">
            <a:avLst/>
          </a:prstGeom>
          <a:noFill/>
          <a:ln w="9525">
            <a:noFill/>
            <a:miter lim="800000"/>
            <a:headEnd/>
            <a:tailEnd/>
          </a:ln>
        </p:spPr>
        <p:txBody>
          <a:bodyPr>
            <a:spAutoFit/>
          </a:bodyPr>
          <a:lstStyle/>
          <a:p>
            <a:pPr>
              <a:spcBef>
                <a:spcPct val="50000"/>
              </a:spcBef>
            </a:pPr>
            <a:r>
              <a:rPr lang="en-US" sz="2400">
                <a:solidFill>
                  <a:srgbClr val="FF0066"/>
                </a:solidFill>
                <a:ea typeface="SimSun" pitchFamily="2" charset="-122"/>
              </a:rPr>
              <a:t>ĐỨC KHỔNG TỬ</a:t>
            </a:r>
          </a:p>
        </p:txBody>
      </p:sp>
      <p:sp>
        <p:nvSpPr>
          <p:cNvPr id="46084" name="Rectangle 4"/>
          <p:cNvSpPr>
            <a:spLocks noChangeArrowheads="1"/>
          </p:cNvSpPr>
          <p:nvPr/>
        </p:nvSpPr>
        <p:spPr bwMode="auto">
          <a:xfrm>
            <a:off x="10033001" y="286693"/>
            <a:ext cx="877163" cy="461665"/>
          </a:xfrm>
          <a:prstGeom prst="rect">
            <a:avLst/>
          </a:prstGeom>
          <a:noFill/>
          <a:ln w="9525">
            <a:noFill/>
            <a:miter lim="800000"/>
            <a:headEnd/>
            <a:tailEnd/>
          </a:ln>
        </p:spPr>
        <p:txBody>
          <a:bodyPr wrap="none" anchor="ctr">
            <a:spAutoFit/>
          </a:bodyPr>
          <a:lstStyle/>
          <a:p>
            <a:r>
              <a:rPr kumimoji="1" lang="zh-CN" altLang="en-US" sz="2400">
                <a:solidFill>
                  <a:srgbClr val="FF0066"/>
                </a:solidFill>
                <a:latin typeface="Times New Roman" pitchFamily="18" charset="0"/>
                <a:ea typeface="SimSun" pitchFamily="2" charset="-122"/>
              </a:rPr>
              <a:t>孔子 </a:t>
            </a:r>
          </a:p>
        </p:txBody>
      </p:sp>
      <p:sp>
        <p:nvSpPr>
          <p:cNvPr id="46085" name="Text Box 5"/>
          <p:cNvSpPr txBox="1">
            <a:spLocks noChangeArrowheads="1"/>
          </p:cNvSpPr>
          <p:nvPr/>
        </p:nvSpPr>
        <p:spPr bwMode="auto">
          <a:xfrm>
            <a:off x="2063751" y="333375"/>
            <a:ext cx="2688167" cy="457200"/>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Times New Roman" pitchFamily="18" charset="0"/>
                <a:ea typeface="SimSun" pitchFamily="2" charset="-122"/>
              </a:rPr>
              <a:t>NHO GIA</a:t>
            </a:r>
          </a:p>
        </p:txBody>
      </p:sp>
      <p:sp>
        <p:nvSpPr>
          <p:cNvPr id="46086" name="Text Box 6"/>
          <p:cNvSpPr txBox="1">
            <a:spLocks noChangeArrowheads="1"/>
          </p:cNvSpPr>
          <p:nvPr/>
        </p:nvSpPr>
        <p:spPr bwMode="auto">
          <a:xfrm>
            <a:off x="6193368" y="6086475"/>
            <a:ext cx="5374217" cy="376238"/>
          </a:xfrm>
          <a:prstGeom prst="rect">
            <a:avLst/>
          </a:prstGeom>
          <a:solidFill>
            <a:srgbClr val="CCFFCC"/>
          </a:solidFill>
          <a:ln w="9525">
            <a:solidFill>
              <a:srgbClr val="FF0066"/>
            </a:solidFill>
            <a:miter lim="800000"/>
            <a:headEnd/>
            <a:tailEnd/>
          </a:ln>
        </p:spPr>
        <p:txBody>
          <a:bodyPr>
            <a:spAutoFit/>
          </a:bodyPr>
          <a:lstStyle/>
          <a:p>
            <a:pPr algn="ctr">
              <a:spcBef>
                <a:spcPct val="50000"/>
              </a:spcBef>
            </a:pPr>
            <a:r>
              <a:rPr lang="en-US">
                <a:ea typeface="SimSun" pitchFamily="2" charset="-122"/>
              </a:rPr>
              <a:t>NHÂN CHI SƠ, TÍNH BẢN THIỆN</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2015068" y="311261"/>
            <a:ext cx="9598864" cy="671513"/>
          </a:xfrm>
          <a:prstGeom prst="rect">
            <a:avLst/>
          </a:prstGeom>
          <a:noFill/>
          <a:ln w="9525">
            <a:noFill/>
            <a:miter lim="800000"/>
            <a:headEnd/>
            <a:tailEnd/>
          </a:ln>
        </p:spPr>
        <p:txBody>
          <a:bodyPr wrap="square" anchor="ctr">
            <a:spAutoFit/>
          </a:bodyPr>
          <a:lstStyle/>
          <a:p>
            <a:pPr algn="just"/>
            <a:r>
              <a:rPr kumimoji="1" lang="en-US" altLang="zh-CN" dirty="0" err="1">
                <a:solidFill>
                  <a:srgbClr val="FF0066"/>
                </a:solidFill>
                <a:ea typeface="SimSun" pitchFamily="2" charset="-122"/>
              </a:rPr>
              <a:t>Nói</a:t>
            </a:r>
            <a:r>
              <a:rPr kumimoji="1" lang="en-US" altLang="zh-CN" dirty="0">
                <a:solidFill>
                  <a:srgbClr val="FF0066"/>
                </a:solidFill>
                <a:ea typeface="SimSun" pitchFamily="2" charset="-122"/>
              </a:rPr>
              <a:t> </a:t>
            </a:r>
            <a:r>
              <a:rPr kumimoji="1" lang="en-US" altLang="zh-CN" dirty="0" err="1">
                <a:solidFill>
                  <a:srgbClr val="FF0066"/>
                </a:solidFill>
                <a:ea typeface="SimSun" pitchFamily="2" charset="-122"/>
              </a:rPr>
              <a:t>đến</a:t>
            </a:r>
            <a:r>
              <a:rPr kumimoji="1" lang="en-US" altLang="zh-CN" dirty="0">
                <a:solidFill>
                  <a:srgbClr val="FF0066"/>
                </a:solidFill>
                <a:ea typeface="SimSun" pitchFamily="2" charset="-122"/>
              </a:rPr>
              <a:t> </a:t>
            </a:r>
            <a:r>
              <a:rPr kumimoji="1" lang="en-US" altLang="zh-CN" dirty="0" err="1">
                <a:solidFill>
                  <a:srgbClr val="FF0066"/>
                </a:solidFill>
                <a:ea typeface="SimSun" pitchFamily="2" charset="-122"/>
              </a:rPr>
              <a:t>Khổng</a:t>
            </a:r>
            <a:r>
              <a:rPr kumimoji="1" lang="en-US" altLang="zh-CN" dirty="0">
                <a:solidFill>
                  <a:srgbClr val="FF0066"/>
                </a:solidFill>
                <a:ea typeface="SimSun" pitchFamily="2" charset="-122"/>
              </a:rPr>
              <a:t> </a:t>
            </a:r>
            <a:r>
              <a:rPr kumimoji="1" lang="en-US" altLang="zh-CN" dirty="0" err="1">
                <a:solidFill>
                  <a:srgbClr val="FF0066"/>
                </a:solidFill>
                <a:ea typeface="SimSun" pitchFamily="2" charset="-122"/>
              </a:rPr>
              <a:t>Tử</a:t>
            </a:r>
            <a:r>
              <a:rPr kumimoji="1" lang="en-US" altLang="zh-CN" dirty="0">
                <a:solidFill>
                  <a:srgbClr val="FF0066"/>
                </a:solidFill>
                <a:ea typeface="SimSun" pitchFamily="2" charset="-122"/>
              </a:rPr>
              <a:t> </a:t>
            </a:r>
            <a:r>
              <a:rPr kumimoji="1" lang="en-US" altLang="zh-CN" dirty="0" err="1">
                <a:solidFill>
                  <a:srgbClr val="FF0066"/>
                </a:solidFill>
                <a:ea typeface="SimSun" pitchFamily="2" charset="-122"/>
              </a:rPr>
              <a:t>trước</a:t>
            </a:r>
            <a:r>
              <a:rPr kumimoji="1" lang="en-US" altLang="zh-CN" dirty="0">
                <a:solidFill>
                  <a:srgbClr val="FF0066"/>
                </a:solidFill>
                <a:ea typeface="SimSun" pitchFamily="2" charset="-122"/>
              </a:rPr>
              <a:t> </a:t>
            </a:r>
            <a:r>
              <a:rPr kumimoji="1" lang="en-US" altLang="zh-CN" dirty="0" err="1">
                <a:solidFill>
                  <a:srgbClr val="FF0066"/>
                </a:solidFill>
                <a:ea typeface="SimSun" pitchFamily="2" charset="-122"/>
              </a:rPr>
              <a:t>hết</a:t>
            </a:r>
            <a:r>
              <a:rPr kumimoji="1" lang="en-US" altLang="zh-CN" dirty="0">
                <a:solidFill>
                  <a:srgbClr val="FF0066"/>
                </a:solidFill>
                <a:ea typeface="SimSun" pitchFamily="2" charset="-122"/>
              </a:rPr>
              <a:t> </a:t>
            </a:r>
            <a:r>
              <a:rPr kumimoji="1" lang="en-US" altLang="zh-CN" dirty="0" err="1">
                <a:solidFill>
                  <a:srgbClr val="FF0066"/>
                </a:solidFill>
                <a:ea typeface="SimSun" pitchFamily="2" charset="-122"/>
              </a:rPr>
              <a:t>là</a:t>
            </a:r>
            <a:r>
              <a:rPr kumimoji="1" lang="en-US" altLang="zh-CN" dirty="0">
                <a:solidFill>
                  <a:srgbClr val="FF0066"/>
                </a:solidFill>
                <a:ea typeface="SimSun" pitchFamily="2" charset="-122"/>
              </a:rPr>
              <a:t> </a:t>
            </a:r>
            <a:r>
              <a:rPr kumimoji="1" lang="en-US" altLang="zh-CN" dirty="0" err="1">
                <a:solidFill>
                  <a:srgbClr val="FF0066"/>
                </a:solidFill>
                <a:ea typeface="SimSun" pitchFamily="2" charset="-122"/>
              </a:rPr>
              <a:t>nói</a:t>
            </a:r>
            <a:r>
              <a:rPr kumimoji="1" lang="en-US" altLang="zh-CN" dirty="0">
                <a:solidFill>
                  <a:srgbClr val="FF0066"/>
                </a:solidFill>
                <a:ea typeface="SimSun" pitchFamily="2" charset="-122"/>
              </a:rPr>
              <a:t> </a:t>
            </a:r>
            <a:r>
              <a:rPr kumimoji="1" lang="en-US" altLang="zh-CN" dirty="0" err="1">
                <a:solidFill>
                  <a:srgbClr val="FF0066"/>
                </a:solidFill>
                <a:ea typeface="SimSun" pitchFamily="2" charset="-122"/>
              </a:rPr>
              <a:t>đến</a:t>
            </a:r>
            <a:r>
              <a:rPr kumimoji="1" lang="en-US" altLang="zh-CN" dirty="0">
                <a:solidFill>
                  <a:srgbClr val="FF0066"/>
                </a:solidFill>
                <a:ea typeface="SimSun" pitchFamily="2" charset="-122"/>
              </a:rPr>
              <a:t> </a:t>
            </a:r>
            <a:r>
              <a:rPr kumimoji="1" lang="en-US" altLang="zh-CN" dirty="0" err="1">
                <a:solidFill>
                  <a:srgbClr val="FF0066"/>
                </a:solidFill>
                <a:ea typeface="SimSun" pitchFamily="2" charset="-122"/>
              </a:rPr>
              <a:t>nhà</a:t>
            </a:r>
            <a:r>
              <a:rPr kumimoji="1" lang="en-US" altLang="zh-CN" dirty="0">
                <a:solidFill>
                  <a:srgbClr val="FF0066"/>
                </a:solidFill>
                <a:ea typeface="SimSun" pitchFamily="2" charset="-122"/>
              </a:rPr>
              <a:t> </a:t>
            </a:r>
            <a:r>
              <a:rPr kumimoji="1" lang="en-US" altLang="zh-CN" dirty="0" err="1">
                <a:solidFill>
                  <a:srgbClr val="FF0066"/>
                </a:solidFill>
                <a:ea typeface="SimSun" pitchFamily="2" charset="-122"/>
              </a:rPr>
              <a:t>đạo</a:t>
            </a:r>
            <a:r>
              <a:rPr kumimoji="1" lang="en-US" altLang="zh-CN" dirty="0">
                <a:solidFill>
                  <a:srgbClr val="FF0066"/>
                </a:solidFill>
                <a:ea typeface="SimSun" pitchFamily="2" charset="-122"/>
              </a:rPr>
              <a:t> </a:t>
            </a:r>
            <a:r>
              <a:rPr kumimoji="1" lang="en-US" altLang="zh-CN" dirty="0" err="1">
                <a:solidFill>
                  <a:srgbClr val="FF0066"/>
                </a:solidFill>
                <a:ea typeface="SimSun" pitchFamily="2" charset="-122"/>
              </a:rPr>
              <a:t>đức</a:t>
            </a:r>
            <a:r>
              <a:rPr kumimoji="1" lang="en-US" altLang="zh-CN" dirty="0">
                <a:solidFill>
                  <a:srgbClr val="FF0066"/>
                </a:solidFill>
                <a:ea typeface="SimSun" pitchFamily="2" charset="-122"/>
              </a:rPr>
              <a:t>, </a:t>
            </a:r>
            <a:r>
              <a:rPr kumimoji="1" lang="en-US" altLang="zh-CN" dirty="0" err="1">
                <a:solidFill>
                  <a:srgbClr val="FF0066"/>
                </a:solidFill>
                <a:ea typeface="SimSun" pitchFamily="2" charset="-122"/>
              </a:rPr>
              <a:t>nhà</a:t>
            </a:r>
            <a:r>
              <a:rPr kumimoji="1" lang="en-US" altLang="zh-CN" dirty="0">
                <a:solidFill>
                  <a:srgbClr val="FF0066"/>
                </a:solidFill>
                <a:ea typeface="SimSun" pitchFamily="2" charset="-122"/>
              </a:rPr>
              <a:t> </a:t>
            </a:r>
            <a:r>
              <a:rPr kumimoji="1" lang="en-US" altLang="zh-CN" dirty="0" err="1">
                <a:solidFill>
                  <a:srgbClr val="FF0066"/>
                </a:solidFill>
                <a:ea typeface="SimSun" pitchFamily="2" charset="-122"/>
              </a:rPr>
              <a:t>luân</a:t>
            </a:r>
            <a:r>
              <a:rPr kumimoji="1" lang="en-US" altLang="zh-CN" dirty="0">
                <a:solidFill>
                  <a:srgbClr val="FF0066"/>
                </a:solidFill>
                <a:ea typeface="SimSun" pitchFamily="2" charset="-122"/>
              </a:rPr>
              <a:t> </a:t>
            </a:r>
            <a:r>
              <a:rPr kumimoji="1" lang="en-US" altLang="zh-CN" dirty="0" err="1">
                <a:solidFill>
                  <a:srgbClr val="FF0066"/>
                </a:solidFill>
                <a:ea typeface="SimSun" pitchFamily="2" charset="-122"/>
              </a:rPr>
              <a:t>lý</a:t>
            </a:r>
            <a:r>
              <a:rPr kumimoji="1" lang="en-US" altLang="zh-CN" dirty="0">
                <a:solidFill>
                  <a:srgbClr val="FF0066"/>
                </a:solidFill>
                <a:ea typeface="SimSun" pitchFamily="2" charset="-122"/>
              </a:rPr>
              <a:t>. </a:t>
            </a:r>
            <a:r>
              <a:rPr kumimoji="1" lang="en-US" altLang="zh-CN" dirty="0" err="1">
                <a:solidFill>
                  <a:srgbClr val="FF0066"/>
                </a:solidFill>
                <a:ea typeface="SimSun" pitchFamily="2" charset="-122"/>
              </a:rPr>
              <a:t>Hạt</a:t>
            </a:r>
            <a:r>
              <a:rPr kumimoji="1" lang="en-US" altLang="zh-CN" dirty="0">
                <a:solidFill>
                  <a:srgbClr val="FF0066"/>
                </a:solidFill>
                <a:ea typeface="SimSun" pitchFamily="2" charset="-122"/>
              </a:rPr>
              <a:t> </a:t>
            </a:r>
            <a:r>
              <a:rPr kumimoji="1" lang="en-US" altLang="zh-CN" dirty="0" err="1">
                <a:solidFill>
                  <a:srgbClr val="FF0066"/>
                </a:solidFill>
                <a:ea typeface="SimSun" pitchFamily="2" charset="-122"/>
              </a:rPr>
              <a:t>nhân</a:t>
            </a:r>
            <a:r>
              <a:rPr kumimoji="1" lang="en-US" altLang="zh-CN" dirty="0">
                <a:solidFill>
                  <a:srgbClr val="FF0066"/>
                </a:solidFill>
                <a:ea typeface="SimSun" pitchFamily="2" charset="-122"/>
              </a:rPr>
              <a:t> </a:t>
            </a:r>
            <a:r>
              <a:rPr kumimoji="1" lang="en-US" altLang="zh-CN" dirty="0" err="1">
                <a:solidFill>
                  <a:srgbClr val="FF0066"/>
                </a:solidFill>
                <a:ea typeface="SimSun" pitchFamily="2" charset="-122"/>
              </a:rPr>
              <a:t>cơ</a:t>
            </a:r>
            <a:r>
              <a:rPr kumimoji="1" lang="en-US" altLang="zh-CN" dirty="0">
                <a:solidFill>
                  <a:srgbClr val="FF0066"/>
                </a:solidFill>
                <a:ea typeface="SimSun" pitchFamily="2" charset="-122"/>
              </a:rPr>
              <a:t> </a:t>
            </a:r>
            <a:r>
              <a:rPr kumimoji="1" lang="en-US" altLang="zh-CN" dirty="0" err="1">
                <a:solidFill>
                  <a:srgbClr val="FF0066"/>
                </a:solidFill>
                <a:ea typeface="SimSun" pitchFamily="2" charset="-122"/>
              </a:rPr>
              <a:t>bản</a:t>
            </a:r>
            <a:r>
              <a:rPr kumimoji="1" lang="en-US" altLang="zh-CN" dirty="0">
                <a:solidFill>
                  <a:srgbClr val="FF0066"/>
                </a:solidFill>
                <a:ea typeface="SimSun" pitchFamily="2" charset="-122"/>
              </a:rPr>
              <a:t> </a:t>
            </a:r>
            <a:r>
              <a:rPr kumimoji="1" lang="en-US" altLang="zh-CN" dirty="0" err="1">
                <a:solidFill>
                  <a:srgbClr val="FF0066"/>
                </a:solidFill>
                <a:ea typeface="SimSun" pitchFamily="2" charset="-122"/>
              </a:rPr>
              <a:t>của</a:t>
            </a:r>
            <a:r>
              <a:rPr kumimoji="1" lang="en-US" altLang="zh-CN" dirty="0">
                <a:solidFill>
                  <a:srgbClr val="FF0066"/>
                </a:solidFill>
                <a:ea typeface="SimSun" pitchFamily="2" charset="-122"/>
              </a:rPr>
              <a:t> </a:t>
            </a:r>
            <a:r>
              <a:rPr kumimoji="1" lang="en-US" altLang="zh-CN" dirty="0" err="1">
                <a:solidFill>
                  <a:srgbClr val="FF0066"/>
                </a:solidFill>
                <a:ea typeface="SimSun" pitchFamily="2" charset="-122"/>
              </a:rPr>
              <a:t>đạo</a:t>
            </a:r>
            <a:r>
              <a:rPr kumimoji="1" lang="en-US" altLang="zh-CN" dirty="0">
                <a:solidFill>
                  <a:srgbClr val="FF0066"/>
                </a:solidFill>
                <a:ea typeface="SimSun" pitchFamily="2" charset="-122"/>
              </a:rPr>
              <a:t> </a:t>
            </a:r>
            <a:r>
              <a:rPr kumimoji="1" lang="en-US" altLang="zh-CN" dirty="0" err="1">
                <a:solidFill>
                  <a:srgbClr val="FF0066"/>
                </a:solidFill>
                <a:ea typeface="SimSun" pitchFamily="2" charset="-122"/>
              </a:rPr>
              <a:t>đức</a:t>
            </a:r>
            <a:r>
              <a:rPr kumimoji="1" lang="en-US" altLang="zh-CN" dirty="0">
                <a:solidFill>
                  <a:srgbClr val="FF0066"/>
                </a:solidFill>
                <a:ea typeface="SimSun" pitchFamily="2" charset="-122"/>
              </a:rPr>
              <a:t> </a:t>
            </a:r>
            <a:r>
              <a:rPr kumimoji="1" lang="en-US" altLang="zh-CN" dirty="0" err="1">
                <a:solidFill>
                  <a:srgbClr val="FF0066"/>
                </a:solidFill>
                <a:ea typeface="SimSun" pitchFamily="2" charset="-122"/>
              </a:rPr>
              <a:t>Khổng</a:t>
            </a:r>
            <a:r>
              <a:rPr kumimoji="1" lang="en-US" altLang="zh-CN" dirty="0">
                <a:solidFill>
                  <a:srgbClr val="FF0066"/>
                </a:solidFill>
                <a:ea typeface="SimSun" pitchFamily="2" charset="-122"/>
              </a:rPr>
              <a:t> </a:t>
            </a:r>
            <a:r>
              <a:rPr kumimoji="1" lang="en-US" altLang="zh-CN" dirty="0" err="1">
                <a:solidFill>
                  <a:srgbClr val="FF0066"/>
                </a:solidFill>
                <a:ea typeface="SimSun" pitchFamily="2" charset="-122"/>
              </a:rPr>
              <a:t>Tử</a:t>
            </a:r>
            <a:r>
              <a:rPr kumimoji="1" lang="en-US" altLang="zh-CN" dirty="0">
                <a:solidFill>
                  <a:srgbClr val="FF0066"/>
                </a:solidFill>
                <a:ea typeface="SimSun" pitchFamily="2" charset="-122"/>
              </a:rPr>
              <a:t> </a:t>
            </a:r>
            <a:r>
              <a:rPr kumimoji="1" lang="en-US" altLang="zh-CN" dirty="0" err="1">
                <a:solidFill>
                  <a:srgbClr val="FF0066"/>
                </a:solidFill>
                <a:ea typeface="SimSun" pitchFamily="2" charset="-122"/>
              </a:rPr>
              <a:t>là</a:t>
            </a:r>
            <a:r>
              <a:rPr kumimoji="1" lang="en-US" altLang="zh-CN" dirty="0">
                <a:solidFill>
                  <a:srgbClr val="FF0066"/>
                </a:solidFill>
                <a:ea typeface="SimSun" pitchFamily="2" charset="-122"/>
              </a:rPr>
              <a:t> </a:t>
            </a:r>
            <a:r>
              <a:rPr kumimoji="1" lang="en-US" altLang="zh-CN" sz="2000" dirty="0" err="1">
                <a:solidFill>
                  <a:srgbClr val="FF0066"/>
                </a:solidFill>
                <a:ea typeface="SimSun" pitchFamily="2" charset="-122"/>
              </a:rPr>
              <a:t>chữ</a:t>
            </a:r>
            <a:r>
              <a:rPr kumimoji="1" lang="en-US" altLang="zh-CN" sz="2000" dirty="0">
                <a:solidFill>
                  <a:srgbClr val="FF0066"/>
                </a:solidFill>
                <a:ea typeface="SimSun" pitchFamily="2" charset="-122"/>
              </a:rPr>
              <a:t> </a:t>
            </a:r>
            <a:r>
              <a:rPr kumimoji="1" lang="en-US" altLang="zh-CN" sz="2000" dirty="0" err="1">
                <a:solidFill>
                  <a:srgbClr val="FF0066"/>
                </a:solidFill>
                <a:ea typeface="SimSun" pitchFamily="2" charset="-122"/>
              </a:rPr>
              <a:t>Nhân</a:t>
            </a:r>
            <a:r>
              <a:rPr kumimoji="1" lang="en-US" altLang="zh-CN" sz="2000" dirty="0">
                <a:solidFill>
                  <a:srgbClr val="FF0066"/>
                </a:solidFill>
                <a:ea typeface="SimSun" pitchFamily="2" charset="-122"/>
              </a:rPr>
              <a:t> </a:t>
            </a:r>
            <a:r>
              <a:rPr kumimoji="1" lang="en-US" altLang="zh-CN" sz="2000" dirty="0" err="1">
                <a:solidFill>
                  <a:srgbClr val="FF0066"/>
                </a:solidFill>
                <a:ea typeface="SimSun" pitchFamily="2" charset="-122"/>
              </a:rPr>
              <a:t>và</a:t>
            </a:r>
            <a:r>
              <a:rPr kumimoji="1" lang="en-US" altLang="zh-CN" sz="2000" dirty="0">
                <a:solidFill>
                  <a:srgbClr val="FF0066"/>
                </a:solidFill>
                <a:ea typeface="SimSun" pitchFamily="2" charset="-122"/>
              </a:rPr>
              <a:t> </a:t>
            </a:r>
            <a:r>
              <a:rPr kumimoji="1" lang="en-US" altLang="zh-CN" sz="2000" dirty="0" err="1">
                <a:solidFill>
                  <a:srgbClr val="FF0066"/>
                </a:solidFill>
                <a:ea typeface="SimSun" pitchFamily="2" charset="-122"/>
              </a:rPr>
              <a:t>chữ</a:t>
            </a:r>
            <a:r>
              <a:rPr kumimoji="1" lang="en-US" altLang="zh-CN" sz="2000" dirty="0">
                <a:solidFill>
                  <a:srgbClr val="FF0066"/>
                </a:solidFill>
                <a:ea typeface="SimSun" pitchFamily="2" charset="-122"/>
              </a:rPr>
              <a:t> </a:t>
            </a:r>
            <a:r>
              <a:rPr kumimoji="1" lang="en-US" altLang="zh-CN" sz="2000" dirty="0" err="1">
                <a:solidFill>
                  <a:srgbClr val="FF0066"/>
                </a:solidFill>
                <a:ea typeface="SimSun" pitchFamily="2" charset="-122"/>
              </a:rPr>
              <a:t>Lễ</a:t>
            </a:r>
            <a:r>
              <a:rPr kumimoji="1" lang="en-US" altLang="zh-CN" sz="2000" dirty="0">
                <a:solidFill>
                  <a:srgbClr val="FF0066"/>
                </a:solidFill>
                <a:ea typeface="SimSun" pitchFamily="2" charset="-122"/>
              </a:rPr>
              <a:t>. </a:t>
            </a:r>
          </a:p>
        </p:txBody>
      </p:sp>
      <p:sp>
        <p:nvSpPr>
          <p:cNvPr id="47107" name="Rectangle 3"/>
          <p:cNvSpPr>
            <a:spLocks noChangeArrowheads="1"/>
          </p:cNvSpPr>
          <p:nvPr/>
        </p:nvSpPr>
        <p:spPr bwMode="auto">
          <a:xfrm>
            <a:off x="239185" y="933451"/>
            <a:ext cx="11618383" cy="1190625"/>
          </a:xfrm>
          <a:prstGeom prst="rect">
            <a:avLst/>
          </a:prstGeom>
          <a:solidFill>
            <a:srgbClr val="CCFFCC"/>
          </a:solidFill>
          <a:ln w="9525">
            <a:noFill/>
            <a:miter lim="800000"/>
            <a:headEnd/>
            <a:tailEnd/>
          </a:ln>
        </p:spPr>
        <p:txBody>
          <a:bodyPr anchor="ctr">
            <a:spAutoFit/>
          </a:bodyPr>
          <a:lstStyle/>
          <a:p>
            <a:pPr algn="ctr"/>
            <a:r>
              <a:rPr kumimoji="1" lang="en-US" altLang="zh-CN" b="0">
                <a:ea typeface="SimSun" pitchFamily="2" charset="-122"/>
              </a:rPr>
              <a:t>Chữ nhân phương Đông nghiêng về trách nhiệm con người NHÂN – LỄ.</a:t>
            </a:r>
          </a:p>
          <a:p>
            <a:pPr algn="ctr"/>
            <a:r>
              <a:rPr kumimoji="1" lang="en-US" altLang="zh-CN" b="0">
                <a:ea typeface="SimSun" pitchFamily="2" charset="-122"/>
              </a:rPr>
              <a:t> – </a:t>
            </a:r>
            <a:r>
              <a:rPr kumimoji="1" lang="en-US" altLang="zh-CN">
                <a:ea typeface="SimSun" pitchFamily="2" charset="-122"/>
              </a:rPr>
              <a:t>NGƯỜI QUÂN TỬ</a:t>
            </a:r>
            <a:r>
              <a:rPr kumimoji="1" lang="en-US" altLang="zh-CN" b="0">
                <a:ea typeface="SimSun" pitchFamily="2" charset="-122"/>
              </a:rPr>
              <a:t> - </a:t>
            </a:r>
          </a:p>
          <a:p>
            <a:pPr algn="ctr"/>
            <a:r>
              <a:rPr kumimoji="1" lang="en-US" altLang="zh-CN" b="0">
                <a:ea typeface="SimSun" pitchFamily="2" charset="-122"/>
              </a:rPr>
              <a:t>Đối với mình và đối với người -  Đối với mình phải trong sạch, không nghĩ và không làm điều xấu, điều ác, phải giữ đúng lễ. Lễ là hình thức của nội dung nhân.</a:t>
            </a:r>
          </a:p>
        </p:txBody>
      </p:sp>
      <p:sp>
        <p:nvSpPr>
          <p:cNvPr id="33796" name="Rectangle 4"/>
          <p:cNvSpPr>
            <a:spLocks noChangeArrowheads="1"/>
          </p:cNvSpPr>
          <p:nvPr/>
        </p:nvSpPr>
        <p:spPr bwMode="auto">
          <a:xfrm>
            <a:off x="3251200" y="5943600"/>
            <a:ext cx="7620000" cy="431800"/>
          </a:xfrm>
          <a:prstGeom prst="rect">
            <a:avLst/>
          </a:prstGeom>
          <a:noFill/>
          <a:ln w="9525">
            <a:noFill/>
            <a:miter lim="800000"/>
            <a:headEnd/>
            <a:tailEnd/>
          </a:ln>
        </p:spPr>
        <p:txBody>
          <a:bodyPr/>
          <a:lstStyle/>
          <a:p>
            <a:pPr marL="342900" indent="-342900" algn="ctr">
              <a:spcBef>
                <a:spcPct val="20000"/>
              </a:spcBef>
            </a:pPr>
            <a:r>
              <a:rPr lang="vi-VN" sz="2400">
                <a:solidFill>
                  <a:srgbClr val="FF0066"/>
                </a:solidFill>
                <a:latin typeface="Times New Roman" pitchFamily="18" charset="0"/>
              </a:rPr>
              <a:t> KẺ CÓ NHÂN CHÍNH LÀ NGƯỜI VẬY</a:t>
            </a:r>
          </a:p>
        </p:txBody>
      </p:sp>
      <p:pic>
        <p:nvPicPr>
          <p:cNvPr id="47109" name="Picture 8" descr="khongtu00"/>
          <p:cNvPicPr>
            <a:picLocks noChangeAspect="1" noChangeArrowheads="1"/>
          </p:cNvPicPr>
          <p:nvPr/>
        </p:nvPicPr>
        <p:blipFill>
          <a:blip r:embed="rId2" cstate="print"/>
          <a:srcRect/>
          <a:stretch>
            <a:fillRect/>
          </a:stretch>
        </p:blipFill>
        <p:spPr bwMode="auto">
          <a:xfrm>
            <a:off x="203200" y="2655888"/>
            <a:ext cx="2743200" cy="2874962"/>
          </a:xfrm>
          <a:prstGeom prst="rect">
            <a:avLst/>
          </a:prstGeom>
          <a:noFill/>
          <a:ln w="9525">
            <a:noFill/>
            <a:miter lim="800000"/>
            <a:headEnd/>
            <a:tailEnd/>
          </a:ln>
        </p:spPr>
      </p:pic>
      <p:sp>
        <p:nvSpPr>
          <p:cNvPr id="47110" name="WordArt 9"/>
          <p:cNvSpPr>
            <a:spLocks noChangeArrowheads="1" noChangeShapeType="1" noTextEdit="1"/>
          </p:cNvSpPr>
          <p:nvPr/>
        </p:nvSpPr>
        <p:spPr bwMode="auto">
          <a:xfrm>
            <a:off x="4775200" y="2524126"/>
            <a:ext cx="3708400" cy="523875"/>
          </a:xfrm>
          <a:prstGeom prst="rect">
            <a:avLst/>
          </a:prstGeom>
        </p:spPr>
        <p:txBody>
          <a:bodyPr spcFirstLastPara="1" wrap="none" fromWordArt="1">
            <a:prstTxWarp prst="textArchUp">
              <a:avLst>
                <a:gd name="adj" fmla="val 10800004"/>
              </a:avLst>
            </a:prstTxWarp>
          </a:bodyPr>
          <a:lstStyle/>
          <a:p>
            <a:pPr algn="ctr"/>
            <a:r>
              <a:rPr lang="en-US" sz="3600" kern="10">
                <a:ln w="9525">
                  <a:solidFill>
                    <a:srgbClr val="FF0000"/>
                  </a:solidFill>
                  <a:round/>
                  <a:headEnd/>
                  <a:tailEnd/>
                </a:ln>
                <a:solidFill>
                  <a:srgbClr val="FF0000"/>
                </a:solidFill>
                <a:latin typeface="Times New Roman"/>
                <a:cs typeface="Times New Roman"/>
              </a:rPr>
              <a:t>NHÂN VÀ LỄ</a:t>
            </a:r>
          </a:p>
        </p:txBody>
      </p:sp>
      <p:sp>
        <p:nvSpPr>
          <p:cNvPr id="47111" name="TextBox 10"/>
          <p:cNvSpPr txBox="1">
            <a:spLocks noChangeArrowheads="1"/>
          </p:cNvSpPr>
          <p:nvPr/>
        </p:nvSpPr>
        <p:spPr bwMode="auto">
          <a:xfrm>
            <a:off x="3251200" y="2820989"/>
            <a:ext cx="8737600" cy="3046988"/>
          </a:xfrm>
          <a:prstGeom prst="rect">
            <a:avLst/>
          </a:prstGeom>
          <a:noFill/>
          <a:ln w="9525">
            <a:noFill/>
            <a:miter lim="800000"/>
            <a:headEnd/>
            <a:tailEnd/>
          </a:ln>
        </p:spPr>
        <p:txBody>
          <a:bodyPr>
            <a:spAutoFit/>
          </a:bodyPr>
          <a:lstStyle/>
          <a:p>
            <a:r>
              <a:rPr lang="en-US" sz="2400" b="0">
                <a:latin typeface="Times New Roman" pitchFamily="18" charset="0"/>
              </a:rPr>
              <a:t>Nhân chi sơ </a:t>
            </a:r>
            <a:r>
              <a:rPr lang="ko-KR" altLang="en-US" sz="2400" b="0">
                <a:latin typeface="Times New Roman" pitchFamily="18" charset="0"/>
                <a:ea typeface="Gulim" pitchFamily="34" charset="-127"/>
              </a:rPr>
              <a:t>人之初</a:t>
            </a:r>
            <a:r>
              <a:rPr lang="en-US" sz="2400" b="0">
                <a:latin typeface="Times New Roman" pitchFamily="18" charset="0"/>
              </a:rPr>
              <a:t> con người lúc nhỏ </a:t>
            </a:r>
            <a:br>
              <a:rPr lang="en-US" sz="2400" b="0">
                <a:latin typeface="Times New Roman" pitchFamily="18" charset="0"/>
              </a:rPr>
            </a:br>
            <a:r>
              <a:rPr lang="en-US" sz="2400" b="0">
                <a:latin typeface="Times New Roman" pitchFamily="18" charset="0"/>
              </a:rPr>
              <a:t>Tính bản thiện </a:t>
            </a:r>
            <a:r>
              <a:rPr lang="ko-KR" altLang="en-US" sz="2400" b="0">
                <a:latin typeface="Times New Roman" pitchFamily="18" charset="0"/>
                <a:ea typeface="Gulim" pitchFamily="34" charset="-127"/>
              </a:rPr>
              <a:t>性本善</a:t>
            </a:r>
            <a:r>
              <a:rPr lang="en-US" sz="2400" b="0">
                <a:latin typeface="Times New Roman" pitchFamily="18" charset="0"/>
              </a:rPr>
              <a:t> bản tính vốn thiện </a:t>
            </a:r>
            <a:br>
              <a:rPr lang="en-US" sz="2400" b="0">
                <a:latin typeface="Times New Roman" pitchFamily="18" charset="0"/>
              </a:rPr>
            </a:br>
            <a:r>
              <a:rPr lang="en-US" sz="2400" b="0">
                <a:latin typeface="Times New Roman" pitchFamily="18" charset="0"/>
              </a:rPr>
              <a:t>Tính tương cận </a:t>
            </a:r>
            <a:r>
              <a:rPr lang="ko-KR" altLang="en-US" sz="2400" b="0">
                <a:latin typeface="Times New Roman" pitchFamily="18" charset="0"/>
                <a:ea typeface="Gulim" pitchFamily="34" charset="-127"/>
              </a:rPr>
              <a:t>性相近</a:t>
            </a:r>
            <a:r>
              <a:rPr lang="en-US" sz="2400" b="0">
                <a:latin typeface="Times New Roman" pitchFamily="18" charset="0"/>
              </a:rPr>
              <a:t> tính gần giống nhau </a:t>
            </a:r>
            <a:br>
              <a:rPr lang="en-US" sz="2400" b="0">
                <a:latin typeface="Times New Roman" pitchFamily="18" charset="0"/>
              </a:rPr>
            </a:br>
            <a:r>
              <a:rPr lang="en-US" sz="2400" b="0">
                <a:latin typeface="Times New Roman" pitchFamily="18" charset="0"/>
              </a:rPr>
              <a:t>Tập tương viễn </a:t>
            </a:r>
            <a:r>
              <a:rPr lang="ko-KR" altLang="en-US" sz="2400" b="0">
                <a:latin typeface="Times New Roman" pitchFamily="18" charset="0"/>
                <a:ea typeface="Gulim" pitchFamily="34" charset="-127"/>
              </a:rPr>
              <a:t>習相遠</a:t>
            </a:r>
            <a:r>
              <a:rPr lang="en-US" sz="2400" b="0">
                <a:latin typeface="Times New Roman" pitchFamily="18" charset="0"/>
              </a:rPr>
              <a:t> do học tập nên khác nhau </a:t>
            </a:r>
            <a:br>
              <a:rPr lang="en-US" sz="2400" b="0">
                <a:latin typeface="Times New Roman" pitchFamily="18" charset="0"/>
              </a:rPr>
            </a:br>
            <a:r>
              <a:rPr lang="en-US" sz="2400" b="0">
                <a:latin typeface="Times New Roman" pitchFamily="18" charset="0"/>
              </a:rPr>
              <a:t>Cầu bất giáo </a:t>
            </a:r>
            <a:r>
              <a:rPr lang="ko-KR" altLang="en-US" sz="2400" b="0">
                <a:latin typeface="Times New Roman" pitchFamily="18" charset="0"/>
                <a:ea typeface="Gulim" pitchFamily="34" charset="-127"/>
              </a:rPr>
              <a:t>苟不教</a:t>
            </a:r>
            <a:r>
              <a:rPr lang="en-US" sz="2400" b="0">
                <a:latin typeface="Times New Roman" pitchFamily="18" charset="0"/>
              </a:rPr>
              <a:t> nếu không được dạy </a:t>
            </a:r>
            <a:br>
              <a:rPr lang="en-US" sz="2400" b="0">
                <a:latin typeface="Times New Roman" pitchFamily="18" charset="0"/>
              </a:rPr>
            </a:br>
            <a:r>
              <a:rPr lang="en-US" sz="2400" b="0">
                <a:latin typeface="Times New Roman" pitchFamily="18" charset="0"/>
              </a:rPr>
              <a:t>Tính nãi thiên </a:t>
            </a:r>
            <a:r>
              <a:rPr lang="ko-KR" altLang="en-US" sz="2400" b="0">
                <a:latin typeface="Times New Roman" pitchFamily="18" charset="0"/>
                <a:ea typeface="Gulim" pitchFamily="34" charset="-127"/>
              </a:rPr>
              <a:t>性乃遷</a:t>
            </a:r>
            <a:r>
              <a:rPr lang="en-US" sz="2400" b="0">
                <a:latin typeface="Times New Roman" pitchFamily="18" charset="0"/>
              </a:rPr>
              <a:t> tính sẽ thay đổi </a:t>
            </a:r>
            <a:br>
              <a:rPr lang="en-US" sz="2400" b="0">
                <a:latin typeface="Times New Roman" pitchFamily="18" charset="0"/>
              </a:rPr>
            </a:br>
            <a:r>
              <a:rPr lang="en-US" sz="2400" b="0">
                <a:latin typeface="Times New Roman" pitchFamily="18" charset="0"/>
              </a:rPr>
              <a:t>Giáo chi đạo </a:t>
            </a:r>
            <a:r>
              <a:rPr lang="ko-KR" altLang="en-US" sz="2400" b="0">
                <a:latin typeface="Times New Roman" pitchFamily="18" charset="0"/>
                <a:ea typeface="Gulim" pitchFamily="34" charset="-127"/>
              </a:rPr>
              <a:t>教之道</a:t>
            </a:r>
            <a:r>
              <a:rPr lang="en-US" sz="2400" b="0">
                <a:latin typeface="Times New Roman" pitchFamily="18" charset="0"/>
              </a:rPr>
              <a:t> đường lối giáo dục </a:t>
            </a:r>
            <a:br>
              <a:rPr lang="en-US" sz="2400" b="0">
                <a:latin typeface="Times New Roman" pitchFamily="18" charset="0"/>
              </a:rPr>
            </a:br>
            <a:r>
              <a:rPr lang="en-US" sz="2400" b="0">
                <a:latin typeface="Times New Roman" pitchFamily="18" charset="0"/>
              </a:rPr>
              <a:t>Quí dĩ chuyên </a:t>
            </a:r>
            <a:r>
              <a:rPr lang="ko-KR" altLang="en-US" sz="2400" b="0">
                <a:latin typeface="Times New Roman" pitchFamily="18" charset="0"/>
                <a:ea typeface="Gulim" pitchFamily="34" charset="-127"/>
              </a:rPr>
              <a:t>貴以專</a:t>
            </a:r>
            <a:r>
              <a:rPr lang="en-US" sz="2400" b="0">
                <a:latin typeface="Times New Roman" pitchFamily="18" charset="0"/>
              </a:rPr>
              <a:t> quí ở chỗ chuyên tâm</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Flower_9"/>
          <p:cNvPicPr>
            <a:picLocks noChangeAspect="1" noChangeArrowheads="1"/>
          </p:cNvPicPr>
          <p:nvPr/>
        </p:nvPicPr>
        <p:blipFill>
          <a:blip r:embed="rId2" cstate="print"/>
          <a:srcRect/>
          <a:stretch>
            <a:fillRect/>
          </a:stretch>
        </p:blipFill>
        <p:spPr bwMode="auto">
          <a:xfrm>
            <a:off x="450048" y="430925"/>
            <a:ext cx="3839633" cy="3051012"/>
          </a:xfrm>
          <a:prstGeom prst="rect">
            <a:avLst/>
          </a:prstGeom>
          <a:noFill/>
          <a:ln w="9525">
            <a:noFill/>
            <a:miter lim="800000"/>
            <a:headEnd/>
            <a:tailEnd/>
          </a:ln>
        </p:spPr>
      </p:pic>
      <p:pic>
        <p:nvPicPr>
          <p:cNvPr id="48131" name="Picture 3" descr="hero1"/>
          <p:cNvPicPr>
            <a:picLocks noChangeAspect="1" noChangeArrowheads="1"/>
          </p:cNvPicPr>
          <p:nvPr/>
        </p:nvPicPr>
        <p:blipFill>
          <a:blip r:embed="rId3" cstate="print"/>
          <a:srcRect/>
          <a:stretch>
            <a:fillRect/>
          </a:stretch>
        </p:blipFill>
        <p:spPr bwMode="auto">
          <a:xfrm>
            <a:off x="6324236" y="836614"/>
            <a:ext cx="4607983" cy="2530475"/>
          </a:xfrm>
          <a:prstGeom prst="rect">
            <a:avLst/>
          </a:prstGeom>
          <a:noFill/>
          <a:ln w="9525">
            <a:noFill/>
            <a:miter lim="800000"/>
            <a:headEnd/>
            <a:tailEnd/>
          </a:ln>
        </p:spPr>
      </p:pic>
      <p:sp>
        <p:nvSpPr>
          <p:cNvPr id="48132" name="AutoShape 4"/>
          <p:cNvSpPr>
            <a:spLocks noChangeArrowheads="1"/>
          </p:cNvSpPr>
          <p:nvPr/>
        </p:nvSpPr>
        <p:spPr bwMode="auto">
          <a:xfrm>
            <a:off x="4078817" y="44451"/>
            <a:ext cx="3937000" cy="792163"/>
          </a:xfrm>
          <a:prstGeom prst="horizontalScroll">
            <a:avLst>
              <a:gd name="adj" fmla="val 12500"/>
            </a:avLst>
          </a:prstGeom>
          <a:solidFill>
            <a:srgbClr val="CCFFCC"/>
          </a:solidFill>
          <a:ln w="9525">
            <a:solidFill>
              <a:schemeClr val="tx1"/>
            </a:solidFill>
            <a:round/>
            <a:headEnd/>
            <a:tailEnd/>
          </a:ln>
        </p:spPr>
        <p:txBody>
          <a:bodyPr wrap="none" anchor="ctr"/>
          <a:lstStyle/>
          <a:p>
            <a:pPr algn="ctr"/>
            <a:r>
              <a:rPr lang="en-US" sz="3200">
                <a:solidFill>
                  <a:srgbClr val="FF0066"/>
                </a:solidFill>
                <a:latin typeface="Times New Roman" pitchFamily="18" charset="0"/>
                <a:ea typeface="SimSun" pitchFamily="2" charset="-122"/>
              </a:rPr>
              <a:t>Quân tử</a:t>
            </a:r>
            <a:r>
              <a:rPr lang="en-US" sz="3200" b="0">
                <a:solidFill>
                  <a:srgbClr val="FF0066"/>
                </a:solidFill>
                <a:latin typeface="Times New Roman" pitchFamily="18" charset="0"/>
                <a:ea typeface="SimSun" pitchFamily="2" charset="-122"/>
              </a:rPr>
              <a:t>   君子</a:t>
            </a:r>
          </a:p>
        </p:txBody>
      </p:sp>
      <p:sp>
        <p:nvSpPr>
          <p:cNvPr id="48133" name="Text Box 5"/>
          <p:cNvSpPr txBox="1">
            <a:spLocks noChangeArrowheads="1"/>
          </p:cNvSpPr>
          <p:nvPr/>
        </p:nvSpPr>
        <p:spPr bwMode="auto">
          <a:xfrm>
            <a:off x="651642" y="3478872"/>
            <a:ext cx="10728873" cy="4247317"/>
          </a:xfrm>
          <a:prstGeom prst="rect">
            <a:avLst/>
          </a:prstGeom>
          <a:noFill/>
          <a:ln w="9525">
            <a:noFill/>
            <a:miter lim="800000"/>
            <a:headEnd/>
            <a:tailEnd/>
          </a:ln>
        </p:spPr>
        <p:txBody>
          <a:bodyPr wrap="square">
            <a:spAutoFit/>
          </a:bodyPr>
          <a:lstStyle/>
          <a:p>
            <a:pPr algn="just">
              <a:spcBef>
                <a:spcPct val="50000"/>
              </a:spcBef>
            </a:pPr>
            <a:r>
              <a:rPr kumimoji="1" lang="en-US" altLang="zh-CN" sz="2000" dirty="0" err="1">
                <a:solidFill>
                  <a:srgbClr val="FF0066"/>
                </a:solidFill>
                <a:latin typeface="Times New Roman" pitchFamily="18" charset="0"/>
                <a:ea typeface="SimSun" pitchFamily="2" charset="-122"/>
                <a:cs typeface="Times New Roman" pitchFamily="18" charset="0"/>
              </a:rPr>
              <a:t>Nhân</a:t>
            </a:r>
            <a:r>
              <a:rPr kumimoji="1" lang="en-US" altLang="zh-CN" sz="2000" dirty="0">
                <a:solidFill>
                  <a:srgbClr val="FF0066"/>
                </a:solidFill>
                <a:latin typeface="Times New Roman" pitchFamily="18" charset="0"/>
                <a:ea typeface="SimSun" pitchFamily="2" charset="-122"/>
                <a:cs typeface="Times New Roman" pitchFamily="18" charset="0"/>
              </a:rPr>
              <a:t>:</a:t>
            </a:r>
            <a:r>
              <a:rPr kumimoji="1" lang="en-US" altLang="zh-CN" sz="2000" b="0" dirty="0">
                <a:latin typeface="Times New Roman" pitchFamily="18" charset="0"/>
                <a:ea typeface="SimSun" pitchFamily="2" charset="-122"/>
                <a:cs typeface="Times New Roman" pitchFamily="18" charset="0"/>
              </a:rPr>
              <a:t> </a:t>
            </a:r>
            <a:r>
              <a:rPr kumimoji="1" lang="en-US" altLang="zh-CN" sz="2000" b="0" dirty="0" err="1">
                <a:latin typeface="Times New Roman" pitchFamily="18" charset="0"/>
                <a:ea typeface="SimSun" pitchFamily="2" charset="-122"/>
                <a:cs typeface="Times New Roman" pitchFamily="18" charset="0"/>
              </a:rPr>
              <a:t>người</a:t>
            </a:r>
            <a:r>
              <a:rPr kumimoji="1" lang="en-US" altLang="zh-CN" sz="2000" b="0" dirty="0">
                <a:latin typeface="Times New Roman" pitchFamily="18" charset="0"/>
                <a:ea typeface="SimSun" pitchFamily="2" charset="-122"/>
                <a:cs typeface="Times New Roman" pitchFamily="18" charset="0"/>
              </a:rPr>
              <a:t> </a:t>
            </a:r>
            <a:r>
              <a:rPr kumimoji="1" lang="en-US" altLang="zh-CN" sz="2000" b="0" dirty="0" err="1">
                <a:latin typeface="Times New Roman" pitchFamily="18" charset="0"/>
                <a:ea typeface="SimSun" pitchFamily="2" charset="-122"/>
                <a:cs typeface="Times New Roman" pitchFamily="18" charset="0"/>
              </a:rPr>
              <a:t>với</a:t>
            </a:r>
            <a:r>
              <a:rPr kumimoji="1" lang="en-US" altLang="zh-CN" sz="2000" b="0" dirty="0">
                <a:latin typeface="Times New Roman" pitchFamily="18" charset="0"/>
                <a:ea typeface="SimSun" pitchFamily="2" charset="-122"/>
                <a:cs typeface="Times New Roman" pitchFamily="18" charset="0"/>
              </a:rPr>
              <a:t> </a:t>
            </a:r>
            <a:r>
              <a:rPr kumimoji="1" lang="en-US" altLang="zh-CN" sz="2000" b="0" dirty="0" err="1">
                <a:latin typeface="Times New Roman" pitchFamily="18" charset="0"/>
                <a:ea typeface="SimSun" pitchFamily="2" charset="-122"/>
                <a:cs typeface="Times New Roman" pitchFamily="18" charset="0"/>
              </a:rPr>
              <a:t>người</a:t>
            </a:r>
            <a:r>
              <a:rPr kumimoji="1" lang="en-US" altLang="zh-CN" sz="2000" b="0" dirty="0">
                <a:latin typeface="Times New Roman" pitchFamily="18" charset="0"/>
                <a:ea typeface="SimSun" pitchFamily="2" charset="-122"/>
                <a:cs typeface="Times New Roman" pitchFamily="18" charset="0"/>
              </a:rPr>
              <a:t> </a:t>
            </a:r>
            <a:r>
              <a:rPr kumimoji="1" lang="en-US" altLang="zh-CN" sz="2000" b="0" dirty="0" err="1">
                <a:latin typeface="Times New Roman" pitchFamily="18" charset="0"/>
                <a:ea typeface="SimSun" pitchFamily="2" charset="-122"/>
                <a:cs typeface="Times New Roman" pitchFamily="18" charset="0"/>
              </a:rPr>
              <a:t>đối</a:t>
            </a:r>
            <a:r>
              <a:rPr kumimoji="1" lang="en-US" altLang="zh-CN" sz="2000" b="0" dirty="0">
                <a:latin typeface="Times New Roman" pitchFamily="18" charset="0"/>
                <a:ea typeface="SimSun" pitchFamily="2" charset="-122"/>
                <a:cs typeface="Times New Roman" pitchFamily="18" charset="0"/>
              </a:rPr>
              <a:t> </a:t>
            </a:r>
            <a:r>
              <a:rPr kumimoji="1" lang="en-US" altLang="zh-CN" sz="2000" b="0" dirty="0" err="1">
                <a:latin typeface="Times New Roman" pitchFamily="18" charset="0"/>
                <a:ea typeface="SimSun" pitchFamily="2" charset="-122"/>
                <a:cs typeface="Times New Roman" pitchFamily="18" charset="0"/>
              </a:rPr>
              <a:t>xử</a:t>
            </a:r>
            <a:r>
              <a:rPr kumimoji="1" lang="en-US" altLang="zh-CN" sz="2000" b="0" dirty="0">
                <a:latin typeface="Times New Roman" pitchFamily="18" charset="0"/>
                <a:ea typeface="SimSun" pitchFamily="2" charset="-122"/>
                <a:cs typeface="Times New Roman" pitchFamily="18" charset="0"/>
              </a:rPr>
              <a:t> </a:t>
            </a:r>
            <a:r>
              <a:rPr kumimoji="1" lang="en-US" altLang="zh-CN" sz="2000" b="0" dirty="0" err="1">
                <a:latin typeface="Times New Roman" pitchFamily="18" charset="0"/>
                <a:ea typeface="SimSun" pitchFamily="2" charset="-122"/>
                <a:cs typeface="Times New Roman" pitchFamily="18" charset="0"/>
              </a:rPr>
              <a:t>với</a:t>
            </a:r>
            <a:r>
              <a:rPr kumimoji="1" lang="en-US" altLang="zh-CN" sz="2000" b="0" dirty="0">
                <a:latin typeface="Times New Roman" pitchFamily="18" charset="0"/>
                <a:ea typeface="SimSun" pitchFamily="2" charset="-122"/>
                <a:cs typeface="Times New Roman" pitchFamily="18" charset="0"/>
              </a:rPr>
              <a:t> </a:t>
            </a:r>
            <a:r>
              <a:rPr kumimoji="1" lang="en-US" altLang="zh-CN" sz="2000" b="0" dirty="0" err="1">
                <a:latin typeface="Times New Roman" pitchFamily="18" charset="0"/>
                <a:ea typeface="SimSun" pitchFamily="2" charset="-122"/>
                <a:cs typeface="Times New Roman" pitchFamily="18" charset="0"/>
              </a:rPr>
              <a:t>nhau</a:t>
            </a:r>
            <a:r>
              <a:rPr kumimoji="1" lang="en-US" altLang="zh-CN" sz="2000" b="0" dirty="0">
                <a:latin typeface="Times New Roman" pitchFamily="18" charset="0"/>
                <a:ea typeface="SimSun" pitchFamily="2" charset="-122"/>
                <a:cs typeface="Times New Roman" pitchFamily="18" charset="0"/>
              </a:rPr>
              <a:t> </a:t>
            </a:r>
            <a:r>
              <a:rPr kumimoji="1" lang="en-US" altLang="zh-CN" sz="2000" b="0" dirty="0" err="1">
                <a:latin typeface="Times New Roman" pitchFamily="18" charset="0"/>
                <a:ea typeface="SimSun" pitchFamily="2" charset="-122"/>
                <a:cs typeface="Times New Roman" pitchFamily="18" charset="0"/>
              </a:rPr>
              <a:t>trên</a:t>
            </a:r>
            <a:r>
              <a:rPr kumimoji="1" lang="en-US" altLang="zh-CN" sz="2000" b="0" dirty="0">
                <a:latin typeface="Times New Roman" pitchFamily="18" charset="0"/>
                <a:ea typeface="SimSun" pitchFamily="2" charset="-122"/>
                <a:cs typeface="Times New Roman" pitchFamily="18" charset="0"/>
              </a:rPr>
              <a:t> </a:t>
            </a:r>
            <a:r>
              <a:rPr kumimoji="1" lang="en-US" altLang="zh-CN" sz="2000" b="0" dirty="0" err="1">
                <a:latin typeface="Times New Roman" pitchFamily="18" charset="0"/>
                <a:ea typeface="SimSun" pitchFamily="2" charset="-122"/>
                <a:cs typeface="Times New Roman" pitchFamily="18" charset="0"/>
              </a:rPr>
              <a:t>cơ</a:t>
            </a:r>
            <a:r>
              <a:rPr kumimoji="1" lang="en-US" altLang="zh-CN" sz="2000" b="0" dirty="0">
                <a:latin typeface="Times New Roman" pitchFamily="18" charset="0"/>
                <a:ea typeface="SimSun" pitchFamily="2" charset="-122"/>
                <a:cs typeface="Times New Roman" pitchFamily="18" charset="0"/>
              </a:rPr>
              <a:t> </a:t>
            </a:r>
            <a:r>
              <a:rPr kumimoji="1" lang="en-US" altLang="zh-CN" sz="2000" b="0" dirty="0" err="1">
                <a:latin typeface="Times New Roman" pitchFamily="18" charset="0"/>
                <a:ea typeface="SimSun" pitchFamily="2" charset="-122"/>
                <a:cs typeface="Times New Roman" pitchFamily="18" charset="0"/>
              </a:rPr>
              <a:t>sở</a:t>
            </a:r>
            <a:r>
              <a:rPr kumimoji="1" lang="en-US" altLang="zh-CN" sz="2000" b="0" dirty="0">
                <a:latin typeface="Times New Roman" pitchFamily="18" charset="0"/>
                <a:ea typeface="SimSun" pitchFamily="2" charset="-122"/>
                <a:cs typeface="Times New Roman" pitchFamily="18" charset="0"/>
              </a:rPr>
              <a:t> </a:t>
            </a:r>
            <a:r>
              <a:rPr kumimoji="1" lang="en-US" altLang="zh-CN" sz="2000" b="0" dirty="0" err="1">
                <a:latin typeface="Times New Roman" pitchFamily="18" charset="0"/>
                <a:ea typeface="SimSun" pitchFamily="2" charset="-122"/>
                <a:cs typeface="Times New Roman" pitchFamily="18" charset="0"/>
              </a:rPr>
              <a:t>tình</a:t>
            </a:r>
            <a:r>
              <a:rPr kumimoji="1" lang="en-US" altLang="zh-CN" sz="2000" b="0" dirty="0">
                <a:latin typeface="Times New Roman" pitchFamily="18" charset="0"/>
                <a:ea typeface="SimSun" pitchFamily="2" charset="-122"/>
                <a:cs typeface="Times New Roman" pitchFamily="18" charset="0"/>
              </a:rPr>
              <a:t> </a:t>
            </a:r>
            <a:r>
              <a:rPr kumimoji="1" lang="en-US" altLang="zh-CN" sz="2000" b="0" dirty="0" err="1">
                <a:latin typeface="Times New Roman" pitchFamily="18" charset="0"/>
                <a:ea typeface="SimSun" pitchFamily="2" charset="-122"/>
                <a:cs typeface="Times New Roman" pitchFamily="18" charset="0"/>
              </a:rPr>
              <a:t>thương</a:t>
            </a:r>
            <a:r>
              <a:rPr kumimoji="1" lang="en-US" altLang="zh-CN" sz="2000" b="0" dirty="0">
                <a:latin typeface="Times New Roman" pitchFamily="18" charset="0"/>
                <a:ea typeface="SimSun" pitchFamily="2" charset="-122"/>
                <a:cs typeface="Times New Roman" pitchFamily="18" charset="0"/>
              </a:rPr>
              <a:t> </a:t>
            </a:r>
            <a:r>
              <a:rPr kumimoji="1" lang="en-US" altLang="zh-CN" sz="2000" b="0" dirty="0" err="1">
                <a:latin typeface="Times New Roman" pitchFamily="18" charset="0"/>
                <a:ea typeface="SimSun" pitchFamily="2" charset="-122"/>
                <a:cs typeface="Times New Roman" pitchFamily="18" charset="0"/>
              </a:rPr>
              <a:t>yêu</a:t>
            </a:r>
            <a:r>
              <a:rPr kumimoji="1" lang="en-US" altLang="zh-CN" sz="2000" b="0" dirty="0" smtClean="0">
                <a:latin typeface="Times New Roman" pitchFamily="18" charset="0"/>
                <a:ea typeface="SimSun" pitchFamily="2" charset="-122"/>
                <a:cs typeface="Times New Roman" pitchFamily="18" charset="0"/>
              </a:rPr>
              <a:t>.</a:t>
            </a:r>
          </a:p>
          <a:p>
            <a:pPr algn="just">
              <a:spcBef>
                <a:spcPct val="50000"/>
              </a:spcBef>
            </a:pPr>
            <a:r>
              <a:rPr kumimoji="1" lang="en-US" altLang="zh-CN" sz="2000" dirty="0" err="1" smtClean="0">
                <a:solidFill>
                  <a:srgbClr val="FF0066"/>
                </a:solidFill>
                <a:latin typeface="Times New Roman" pitchFamily="18" charset="0"/>
                <a:ea typeface="SimSun" pitchFamily="2" charset="-122"/>
                <a:cs typeface="Times New Roman" pitchFamily="18" charset="0"/>
              </a:rPr>
              <a:t>Lễ</a:t>
            </a:r>
            <a:r>
              <a:rPr kumimoji="1" lang="en-US" altLang="zh-CN" sz="2000" dirty="0" smtClean="0">
                <a:solidFill>
                  <a:srgbClr val="FF0066"/>
                </a:solidFill>
                <a:latin typeface="Times New Roman" pitchFamily="18" charset="0"/>
                <a:ea typeface="SimSun" pitchFamily="2" charset="-122"/>
                <a:cs typeface="Times New Roman" pitchFamily="18" charset="0"/>
              </a:rPr>
              <a:t>:</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việc</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thờ</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cúng</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lễ</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bái</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và</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cả</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những</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quy</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định</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có</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tính</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chất</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pháp</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luật</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những</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phong</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tục</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tập</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quán</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và</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kỷ</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luật</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tinh</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thần</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của</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cá</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nhân</a:t>
            </a:r>
            <a:r>
              <a:rPr kumimoji="1" lang="en-US" altLang="zh-CN" sz="2000" dirty="0" smtClean="0">
                <a:latin typeface="Times New Roman" pitchFamily="18" charset="0"/>
                <a:ea typeface="SimSun" pitchFamily="2" charset="-122"/>
                <a:cs typeface="Times New Roman" pitchFamily="18" charset="0"/>
              </a:rPr>
              <a:t>. </a:t>
            </a:r>
          </a:p>
          <a:p>
            <a:pPr algn="just">
              <a:spcBef>
                <a:spcPct val="50000"/>
              </a:spcBef>
            </a:pPr>
            <a:r>
              <a:rPr kumimoji="1" lang="en-US" altLang="zh-CN" sz="2000" dirty="0" err="1" smtClean="0">
                <a:solidFill>
                  <a:srgbClr val="FF0066"/>
                </a:solidFill>
                <a:latin typeface="Times New Roman" pitchFamily="18" charset="0"/>
                <a:ea typeface="SimSun" pitchFamily="2" charset="-122"/>
                <a:cs typeface="Times New Roman" pitchFamily="18" charset="0"/>
              </a:rPr>
              <a:t>Nghĩa</a:t>
            </a:r>
            <a:r>
              <a:rPr kumimoji="1" lang="en-US" altLang="zh-CN" sz="2000" dirty="0" smtClean="0">
                <a:solidFill>
                  <a:srgbClr val="FF0066"/>
                </a:solidFill>
                <a:latin typeface="Times New Roman" pitchFamily="18" charset="0"/>
                <a:ea typeface="SimSun" pitchFamily="2" charset="-122"/>
                <a:cs typeface="Times New Roman" pitchFamily="18" charset="0"/>
              </a:rPr>
              <a:t>:</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chỉ</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làm</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và</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nên</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làm</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những</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việc</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nhằm</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duy</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trì</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đạo</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lý</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lẽ</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phải</a:t>
            </a:r>
            <a:r>
              <a:rPr kumimoji="1" lang="en-US" altLang="zh-CN" sz="2000" dirty="0" smtClean="0">
                <a:latin typeface="Times New Roman" pitchFamily="18" charset="0"/>
                <a:ea typeface="SimSun" pitchFamily="2" charset="-122"/>
                <a:cs typeface="Times New Roman" pitchFamily="18" charset="0"/>
              </a:rPr>
              <a:t>. </a:t>
            </a:r>
          </a:p>
          <a:p>
            <a:pPr algn="just">
              <a:spcBef>
                <a:spcPct val="50000"/>
              </a:spcBef>
            </a:pPr>
            <a:r>
              <a:rPr kumimoji="1" lang="en-US" altLang="zh-CN" sz="2000" dirty="0" err="1" smtClean="0">
                <a:solidFill>
                  <a:srgbClr val="FF0066"/>
                </a:solidFill>
                <a:latin typeface="Times New Roman" pitchFamily="18" charset="0"/>
                <a:ea typeface="SimSun" pitchFamily="2" charset="-122"/>
                <a:cs typeface="Times New Roman" pitchFamily="18" charset="0"/>
              </a:rPr>
              <a:t>Trí</a:t>
            </a:r>
            <a:r>
              <a:rPr kumimoji="1" lang="en-US" altLang="zh-CN" sz="2000" dirty="0" smtClean="0">
                <a:solidFill>
                  <a:srgbClr val="FF0066"/>
                </a:solidFill>
                <a:latin typeface="Times New Roman" pitchFamily="18" charset="0"/>
                <a:ea typeface="SimSun" pitchFamily="2" charset="-122"/>
                <a:cs typeface="Times New Roman" pitchFamily="18" charset="0"/>
              </a:rPr>
              <a:t>:</a:t>
            </a:r>
            <a:r>
              <a:rPr kumimoji="1" lang="en-US" altLang="zh-CN" sz="2000" dirty="0" smtClean="0">
                <a:latin typeface="Times New Roman" pitchFamily="18" charset="0"/>
                <a:ea typeface="SimSun" pitchFamily="2" charset="-122"/>
                <a:cs typeface="Times New Roman" pitchFamily="18" charset="0"/>
              </a:rPr>
              <a:t> tri </a:t>
            </a:r>
            <a:r>
              <a:rPr kumimoji="1" lang="en-US" altLang="zh-CN" sz="2000" dirty="0" err="1" smtClean="0">
                <a:latin typeface="Times New Roman" pitchFamily="18" charset="0"/>
                <a:ea typeface="SimSun" pitchFamily="2" charset="-122"/>
                <a:cs typeface="Times New Roman" pitchFamily="18" charset="0"/>
              </a:rPr>
              <a:t>thức</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để</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suy</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xét</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hành</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động</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Một</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trong</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những</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điểm</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quan</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trọng</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của</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Trí</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là</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phải</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nắm</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được</a:t>
            </a:r>
            <a:r>
              <a:rPr kumimoji="1" lang="en-US" altLang="zh-CN" sz="2000" dirty="0" smtClean="0">
                <a:latin typeface="Times New Roman" pitchFamily="18" charset="0"/>
                <a:ea typeface="SimSun" pitchFamily="2" charset="-122"/>
                <a:cs typeface="Times New Roman" pitchFamily="18" charset="0"/>
              </a:rPr>
              <a:t> </a:t>
            </a:r>
            <a:r>
              <a:rPr kumimoji="1" lang="en-US" altLang="zh-CN" sz="2000" i="1" dirty="0" err="1" smtClean="0">
                <a:latin typeface="Times New Roman" pitchFamily="18" charset="0"/>
                <a:ea typeface="SimSun" pitchFamily="2" charset="-122"/>
                <a:cs typeface="Times New Roman" pitchFamily="18" charset="0"/>
              </a:rPr>
              <a:t>mệnh</a:t>
            </a:r>
            <a:r>
              <a:rPr kumimoji="1" lang="en-US" altLang="zh-CN" sz="2000" i="1" dirty="0" smtClean="0">
                <a:latin typeface="Times New Roman" pitchFamily="18" charset="0"/>
                <a:ea typeface="SimSun" pitchFamily="2" charset="-122"/>
                <a:cs typeface="Times New Roman" pitchFamily="18" charset="0"/>
              </a:rPr>
              <a:t> </a:t>
            </a:r>
            <a:r>
              <a:rPr kumimoji="1" lang="en-US" altLang="zh-CN" sz="2000" i="1" dirty="0" err="1" smtClean="0">
                <a:latin typeface="Times New Roman" pitchFamily="18" charset="0"/>
                <a:ea typeface="SimSun" pitchFamily="2" charset="-122"/>
                <a:cs typeface="Times New Roman" pitchFamily="18" charset="0"/>
              </a:rPr>
              <a:t>trời</a:t>
            </a:r>
            <a:endParaRPr kumimoji="1" lang="en-US" altLang="zh-CN" sz="2000" i="1" dirty="0" smtClean="0">
              <a:latin typeface="Times New Roman" pitchFamily="18" charset="0"/>
              <a:ea typeface="SimSun" pitchFamily="2" charset="-122"/>
              <a:cs typeface="Times New Roman" pitchFamily="18" charset="0"/>
            </a:endParaRPr>
          </a:p>
          <a:p>
            <a:pPr algn="just">
              <a:spcBef>
                <a:spcPct val="50000"/>
              </a:spcBef>
            </a:pPr>
            <a:r>
              <a:rPr kumimoji="1" lang="en-US" altLang="zh-CN" sz="2000" dirty="0" err="1" smtClean="0">
                <a:solidFill>
                  <a:srgbClr val="FF0066"/>
                </a:solidFill>
                <a:latin typeface="Times New Roman" pitchFamily="18" charset="0"/>
                <a:ea typeface="SimSun" pitchFamily="2" charset="-122"/>
                <a:cs typeface="Times New Roman" pitchFamily="18" charset="0"/>
              </a:rPr>
              <a:t>Tín</a:t>
            </a:r>
            <a:r>
              <a:rPr kumimoji="1" lang="en-US" altLang="zh-CN" sz="2000" dirty="0" smtClean="0">
                <a:solidFill>
                  <a:srgbClr val="FF0066"/>
                </a:solidFill>
                <a:latin typeface="Times New Roman" pitchFamily="18" charset="0"/>
                <a:ea typeface="SimSun" pitchFamily="2" charset="-122"/>
                <a:cs typeface="Times New Roman" pitchFamily="18" charset="0"/>
              </a:rPr>
              <a:t>:</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việc</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làm</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nhất</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quán</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với</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lời</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nói</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giữ</a:t>
            </a:r>
            <a:r>
              <a:rPr kumimoji="1" lang="en-US" altLang="zh-CN" sz="2000" dirty="0" smtClean="0">
                <a:latin typeface="Times New Roman" pitchFamily="18" charset="0"/>
                <a:ea typeface="SimSun" pitchFamily="2" charset="-122"/>
                <a:cs typeface="Times New Roman" pitchFamily="18" charset="0"/>
              </a:rPr>
              <a:t> </a:t>
            </a:r>
            <a:r>
              <a:rPr kumimoji="1" lang="en-US" altLang="zh-CN" sz="2000" dirty="0" err="1" smtClean="0">
                <a:latin typeface="Times New Roman" pitchFamily="18" charset="0"/>
                <a:ea typeface="SimSun" pitchFamily="2" charset="-122"/>
                <a:cs typeface="Times New Roman" pitchFamily="18" charset="0"/>
              </a:rPr>
              <a:t>lời</a:t>
            </a:r>
            <a:r>
              <a:rPr kumimoji="1" lang="en-US" altLang="zh-CN" sz="2000" dirty="0" smtClean="0">
                <a:latin typeface="Times New Roman" pitchFamily="18" charset="0"/>
                <a:ea typeface="SimSun" pitchFamily="2" charset="-122"/>
                <a:cs typeface="Times New Roman" pitchFamily="18" charset="0"/>
              </a:rPr>
              <a:t>. </a:t>
            </a:r>
            <a:endParaRPr lang="en-US" sz="2000" dirty="0" smtClean="0">
              <a:latin typeface="Times New Roman" pitchFamily="18" charset="0"/>
              <a:ea typeface="SimSun" pitchFamily="2" charset="-122"/>
              <a:cs typeface="Times New Roman" pitchFamily="18" charset="0"/>
            </a:endParaRPr>
          </a:p>
          <a:p>
            <a:pPr algn="just">
              <a:spcBef>
                <a:spcPct val="50000"/>
              </a:spcBef>
            </a:pPr>
            <a:endParaRPr lang="en-US" sz="2000" dirty="0" smtClean="0">
              <a:latin typeface="Times New Roman" pitchFamily="18" charset="0"/>
              <a:ea typeface="SimSun" pitchFamily="2" charset="-122"/>
              <a:cs typeface="Times New Roman" pitchFamily="18" charset="0"/>
            </a:endParaRPr>
          </a:p>
          <a:p>
            <a:pPr algn="just">
              <a:spcBef>
                <a:spcPct val="50000"/>
              </a:spcBef>
            </a:pPr>
            <a:endParaRPr lang="en-US" sz="2000" dirty="0" smtClean="0">
              <a:latin typeface="Times New Roman" pitchFamily="18" charset="0"/>
              <a:ea typeface="SimSun" pitchFamily="2" charset="-122"/>
              <a:cs typeface="Times New Roman" pitchFamily="18" charset="0"/>
            </a:endParaRPr>
          </a:p>
          <a:p>
            <a:pPr algn="just">
              <a:spcBef>
                <a:spcPct val="50000"/>
              </a:spcBef>
            </a:pPr>
            <a:r>
              <a:rPr kumimoji="1" lang="en-US" altLang="zh-CN" sz="2000" b="0" dirty="0" smtClean="0">
                <a:latin typeface="Times New Roman" pitchFamily="18" charset="0"/>
                <a:ea typeface="SimSun" pitchFamily="2" charset="-122"/>
                <a:cs typeface="Times New Roman" pitchFamily="18" charset="0"/>
              </a:rPr>
              <a:t> </a:t>
            </a:r>
            <a:endParaRPr kumimoji="1" lang="en-US" sz="2000" b="0" dirty="0">
              <a:latin typeface="Times New Roman" pitchFamily="18" charset="0"/>
              <a:ea typeface="SimSun" pitchFamily="2" charset="-122"/>
              <a:cs typeface="Times New Roman" pitchFamily="18"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4559301" y="504073"/>
            <a:ext cx="7632700" cy="4659231"/>
          </a:xfrm>
          <a:prstGeom prst="rect">
            <a:avLst/>
          </a:prstGeom>
          <a:noFill/>
          <a:ln w="9525">
            <a:noFill/>
            <a:miter lim="800000"/>
            <a:headEnd/>
            <a:tailEnd/>
          </a:ln>
        </p:spPr>
        <p:txBody>
          <a:bodyPr tIns="179331" anchor="ctr">
            <a:spAutoFit/>
          </a:bodyPr>
          <a:lstStyle/>
          <a:p>
            <a:pPr algn="ctr">
              <a:buFont typeface="Wingdings 2" pitchFamily="18" charset="2"/>
              <a:buNone/>
            </a:pPr>
            <a:r>
              <a:rPr kumimoji="1" lang="en-US" altLang="zh-CN" sz="2400" u="sng">
                <a:ea typeface="SimSun" pitchFamily="2" charset="-122"/>
              </a:rPr>
              <a:t>9 tiêu chuẩn của người quân tử </a:t>
            </a:r>
          </a:p>
          <a:p>
            <a:pPr algn="ctr">
              <a:buFont typeface="Wingdings 2" pitchFamily="18" charset="2"/>
              <a:buNone/>
            </a:pPr>
            <a:r>
              <a:rPr kumimoji="1" lang="en-US" altLang="zh-CN" sz="2400">
                <a:ea typeface="SimSun" pitchFamily="2" charset="-122"/>
              </a:rPr>
              <a:t>(THUYẾT CHÍNH DANH)</a:t>
            </a:r>
          </a:p>
          <a:p>
            <a:pPr algn="just">
              <a:buFont typeface="Wingdings 2" pitchFamily="18" charset="2"/>
              <a:buChar char="ù"/>
            </a:pPr>
            <a:r>
              <a:rPr kumimoji="1" lang="en-US" altLang="zh-CN" sz="2000">
                <a:latin typeface="Times New Roman" pitchFamily="18" charset="0"/>
                <a:ea typeface="SimSun" pitchFamily="2" charset="-122"/>
              </a:rPr>
              <a:t>Con mắt tinh anh</a:t>
            </a:r>
            <a:r>
              <a:rPr kumimoji="1" lang="en-US" altLang="zh-CN" sz="2000" b="0">
                <a:latin typeface="Times New Roman" pitchFamily="18" charset="0"/>
                <a:ea typeface="SimSun" pitchFamily="2" charset="-122"/>
              </a:rPr>
              <a:t> để nhìn rõ vạn vật. </a:t>
            </a:r>
          </a:p>
          <a:p>
            <a:pPr algn="just">
              <a:buFont typeface="Wingdings 2" pitchFamily="18" charset="2"/>
              <a:buChar char="ù"/>
            </a:pPr>
            <a:r>
              <a:rPr kumimoji="1" lang="en-US" altLang="zh-CN" sz="2000">
                <a:latin typeface="Times New Roman" pitchFamily="18" charset="0"/>
                <a:ea typeface="SimSun" pitchFamily="2" charset="-122"/>
              </a:rPr>
              <a:t>Thính giác tinh tường</a:t>
            </a:r>
            <a:r>
              <a:rPr kumimoji="1" lang="en-US" altLang="zh-CN" sz="2000" b="0">
                <a:latin typeface="Times New Roman" pitchFamily="18" charset="0"/>
                <a:ea typeface="SimSun" pitchFamily="2" charset="-122"/>
              </a:rPr>
              <a:t> để nghe rõ vạn vật. </a:t>
            </a:r>
          </a:p>
          <a:p>
            <a:pPr algn="just">
              <a:buFont typeface="Wingdings 2" pitchFamily="18" charset="2"/>
              <a:buChar char="ù"/>
            </a:pPr>
            <a:r>
              <a:rPr kumimoji="1" lang="en-US" altLang="zh-CN" sz="2000" b="0">
                <a:latin typeface="Times New Roman" pitchFamily="18" charset="0"/>
                <a:ea typeface="SimSun" pitchFamily="2" charset="-122"/>
              </a:rPr>
              <a:t>Sắc mặt luôn ôn hòa. </a:t>
            </a:r>
          </a:p>
          <a:p>
            <a:pPr algn="just">
              <a:buFont typeface="Wingdings 2" pitchFamily="18" charset="2"/>
              <a:buChar char="ù"/>
            </a:pPr>
            <a:r>
              <a:rPr kumimoji="1" lang="en-US" altLang="zh-CN" sz="2000">
                <a:latin typeface="Times New Roman" pitchFamily="18" charset="0"/>
                <a:ea typeface="SimSun" pitchFamily="2" charset="-122"/>
              </a:rPr>
              <a:t>Tướng mạo</a:t>
            </a:r>
            <a:r>
              <a:rPr kumimoji="1" lang="en-US" altLang="zh-CN" sz="2000" b="0">
                <a:latin typeface="Times New Roman" pitchFamily="18" charset="0"/>
                <a:ea typeface="SimSun" pitchFamily="2" charset="-122"/>
              </a:rPr>
              <a:t> luôn được giữ cho khiêm cung (cẩn trọng, cung kính với người trên; thân ái, hòa đồng với người dưới) </a:t>
            </a:r>
          </a:p>
          <a:p>
            <a:pPr algn="just">
              <a:buFont typeface="Wingdings 2" pitchFamily="18" charset="2"/>
              <a:buChar char="ù"/>
            </a:pPr>
            <a:r>
              <a:rPr kumimoji="1" lang="en-US" altLang="zh-CN" sz="2000">
                <a:latin typeface="Times New Roman" pitchFamily="18" charset="0"/>
                <a:ea typeface="SimSun" pitchFamily="2" charset="-122"/>
              </a:rPr>
              <a:t>Lời nói</a:t>
            </a:r>
            <a:r>
              <a:rPr kumimoji="1" lang="en-US" altLang="zh-CN" sz="2000" b="0">
                <a:latin typeface="Times New Roman" pitchFamily="18" charset="0"/>
                <a:ea typeface="SimSun" pitchFamily="2" charset="-122"/>
              </a:rPr>
              <a:t> luôn giữ bề trung thực. </a:t>
            </a:r>
          </a:p>
          <a:p>
            <a:pPr algn="just">
              <a:buFont typeface="Wingdings 2" pitchFamily="18" charset="2"/>
              <a:buChar char="ù"/>
            </a:pPr>
            <a:r>
              <a:rPr kumimoji="1" lang="en-US" altLang="zh-CN" sz="2000">
                <a:latin typeface="Times New Roman" pitchFamily="18" charset="0"/>
                <a:ea typeface="SimSun" pitchFamily="2" charset="-122"/>
              </a:rPr>
              <a:t>Hành động</a:t>
            </a:r>
            <a:r>
              <a:rPr kumimoji="1" lang="en-US" altLang="zh-CN" sz="2000" b="0">
                <a:latin typeface="Times New Roman" pitchFamily="18" charset="0"/>
                <a:ea typeface="SimSun" pitchFamily="2" charset="-122"/>
              </a:rPr>
              <a:t> phải luôn cẩn trọng. </a:t>
            </a:r>
          </a:p>
          <a:p>
            <a:pPr algn="just">
              <a:buFont typeface="Wingdings 2" pitchFamily="18" charset="2"/>
              <a:buChar char="ù"/>
            </a:pPr>
            <a:r>
              <a:rPr kumimoji="1" lang="en-US" altLang="zh-CN" sz="2000" b="0">
                <a:latin typeface="Times New Roman" pitchFamily="18" charset="0"/>
                <a:ea typeface="SimSun" pitchFamily="2" charset="-122"/>
              </a:rPr>
              <a:t>Có điều nghi hoặc phải luôn hỏi han để làm cho rõ. </a:t>
            </a:r>
          </a:p>
          <a:p>
            <a:pPr algn="just">
              <a:buFont typeface="Wingdings 2" pitchFamily="18" charset="2"/>
              <a:buChar char="ù"/>
            </a:pPr>
            <a:r>
              <a:rPr kumimoji="1" lang="en-US" altLang="zh-CN" sz="2000">
                <a:latin typeface="Times New Roman" pitchFamily="18" charset="0"/>
                <a:ea typeface="SimSun" pitchFamily="2" charset="-122"/>
              </a:rPr>
              <a:t>Kiềm chế</a:t>
            </a:r>
            <a:r>
              <a:rPr kumimoji="1" lang="en-US" altLang="zh-CN" sz="2000" b="0">
                <a:latin typeface="Times New Roman" pitchFamily="18" charset="0"/>
                <a:ea typeface="SimSun" pitchFamily="2" charset="-122"/>
              </a:rPr>
              <a:t>: khi nóng giận phải nghĩ đến hoạn nạn có thể xảy ra, không </a:t>
            </a:r>
            <a:r>
              <a:rPr kumimoji="1" lang="en-US" altLang="zh-CN" sz="2000" b="0" i="1">
                <a:latin typeface="Times New Roman" pitchFamily="18" charset="0"/>
                <a:ea typeface="SimSun" pitchFamily="2" charset="-122"/>
              </a:rPr>
              <a:t>giận quá mất khôn</a:t>
            </a:r>
            <a:r>
              <a:rPr kumimoji="1" lang="en-US" altLang="zh-CN" sz="2000" b="0">
                <a:latin typeface="Times New Roman" pitchFamily="18" charset="0"/>
                <a:ea typeface="SimSun" pitchFamily="2" charset="-122"/>
              </a:rPr>
              <a:t>. </a:t>
            </a:r>
          </a:p>
          <a:p>
            <a:pPr algn="just">
              <a:buFont typeface="Wingdings 2" pitchFamily="18" charset="2"/>
              <a:buChar char="ù"/>
            </a:pPr>
            <a:r>
              <a:rPr kumimoji="1" lang="en-US" altLang="zh-CN" sz="2000" b="0">
                <a:latin typeface="Times New Roman" pitchFamily="18" charset="0"/>
                <a:ea typeface="SimSun" pitchFamily="2" charset="-122"/>
              </a:rPr>
              <a:t>Thấy lợi phải luôn nghĩ đến </a:t>
            </a:r>
            <a:r>
              <a:rPr kumimoji="1" lang="en-US" altLang="zh-CN" sz="2000">
                <a:latin typeface="Times New Roman" pitchFamily="18" charset="0"/>
                <a:ea typeface="SimSun" pitchFamily="2" charset="-122"/>
              </a:rPr>
              <a:t>nghĩa</a:t>
            </a:r>
            <a:r>
              <a:rPr kumimoji="1" lang="en-US" altLang="zh-CN" sz="2000" b="0">
                <a:latin typeface="Times New Roman" pitchFamily="18" charset="0"/>
                <a:ea typeface="SimSun" pitchFamily="2" charset="-122"/>
              </a:rPr>
              <a:t>, không vì lợi mà quên nghĩa, có quyền lợi chính đáng phải biết nghĩ đến người khác (lộc bất tận hưởng). </a:t>
            </a:r>
          </a:p>
        </p:txBody>
      </p:sp>
      <p:pic>
        <p:nvPicPr>
          <p:cNvPr id="49155" name="Picture 3" descr="2004-5-10-he"/>
          <p:cNvPicPr>
            <a:picLocks noChangeAspect="1" noChangeArrowheads="1"/>
          </p:cNvPicPr>
          <p:nvPr/>
        </p:nvPicPr>
        <p:blipFill>
          <a:blip r:embed="rId2" cstate="print"/>
          <a:srcRect/>
          <a:stretch>
            <a:fillRect/>
          </a:stretch>
        </p:blipFill>
        <p:spPr bwMode="auto">
          <a:xfrm>
            <a:off x="143934" y="2276476"/>
            <a:ext cx="4320117" cy="4029075"/>
          </a:xfrm>
          <a:prstGeom prst="rect">
            <a:avLst/>
          </a:prstGeom>
          <a:noFill/>
          <a:ln w="9525">
            <a:noFill/>
            <a:miter lim="800000"/>
            <a:headEnd/>
            <a:tailEnd/>
          </a:ln>
        </p:spPr>
      </p:pic>
      <p:pic>
        <p:nvPicPr>
          <p:cNvPr id="49156" name="Picture 4" descr="lashes"/>
          <p:cNvPicPr>
            <a:picLocks noChangeAspect="1" noChangeArrowheads="1"/>
          </p:cNvPicPr>
          <p:nvPr/>
        </p:nvPicPr>
        <p:blipFill>
          <a:blip r:embed="rId3" cstate="print"/>
          <a:srcRect/>
          <a:stretch>
            <a:fillRect/>
          </a:stretch>
        </p:blipFill>
        <p:spPr bwMode="auto">
          <a:xfrm>
            <a:off x="143934" y="138114"/>
            <a:ext cx="4322233" cy="2066925"/>
          </a:xfrm>
          <a:prstGeom prst="rect">
            <a:avLst/>
          </a:prstGeom>
          <a:noFill/>
          <a:ln w="9525">
            <a:noFill/>
            <a:miter lim="800000"/>
            <a:headEnd/>
            <a:tailEnd/>
          </a:ln>
        </p:spPr>
      </p:pic>
      <p:sp>
        <p:nvSpPr>
          <p:cNvPr id="49157" name="Text Box 5"/>
          <p:cNvSpPr txBox="1">
            <a:spLocks noChangeArrowheads="1"/>
          </p:cNvSpPr>
          <p:nvPr/>
        </p:nvSpPr>
        <p:spPr bwMode="auto">
          <a:xfrm>
            <a:off x="4559300" y="5805489"/>
            <a:ext cx="7535333" cy="376237"/>
          </a:xfrm>
          <a:prstGeom prst="rect">
            <a:avLst/>
          </a:prstGeom>
          <a:solidFill>
            <a:srgbClr val="CCFFCC"/>
          </a:solidFill>
          <a:ln w="9525">
            <a:solidFill>
              <a:srgbClr val="FF0066"/>
            </a:solidFill>
            <a:miter lim="800000"/>
            <a:headEnd/>
            <a:tailEnd/>
          </a:ln>
        </p:spPr>
        <p:txBody>
          <a:bodyPr>
            <a:spAutoFit/>
          </a:bodyPr>
          <a:lstStyle/>
          <a:p>
            <a:pPr algn="ctr">
              <a:spcBef>
                <a:spcPct val="50000"/>
              </a:spcBef>
            </a:pPr>
            <a:r>
              <a:rPr lang="en-US">
                <a:latin typeface="Times New Roman" pitchFamily="18" charset="0"/>
                <a:ea typeface="SimSun" pitchFamily="2" charset="-122"/>
              </a:rPr>
              <a:t>TU THÂN – TỀ GIA - TRỊ QUỐC - BÌNH THIÊN HẠ</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8" descr="Cac-nha-khai-sang"/>
          <p:cNvPicPr>
            <a:picLocks noChangeAspect="1" noChangeArrowheads="1"/>
          </p:cNvPicPr>
          <p:nvPr/>
        </p:nvPicPr>
        <p:blipFill>
          <a:blip r:embed="rId2" cstate="print"/>
          <a:srcRect/>
          <a:stretch>
            <a:fillRect/>
          </a:stretch>
        </p:blipFill>
        <p:spPr bwMode="auto">
          <a:xfrm>
            <a:off x="203200" y="1138238"/>
            <a:ext cx="3352800" cy="2362200"/>
          </a:xfrm>
          <a:prstGeom prst="rect">
            <a:avLst/>
          </a:prstGeom>
          <a:noFill/>
          <a:ln w="9525">
            <a:noFill/>
            <a:miter lim="800000"/>
            <a:headEnd/>
            <a:tailEnd/>
          </a:ln>
        </p:spPr>
      </p:pic>
      <p:pic>
        <p:nvPicPr>
          <p:cNvPr id="50179" name="Picture 9"/>
          <p:cNvPicPr>
            <a:picLocks noChangeAspect="1" noChangeArrowheads="1"/>
          </p:cNvPicPr>
          <p:nvPr/>
        </p:nvPicPr>
        <p:blipFill>
          <a:blip r:embed="rId3" cstate="print"/>
          <a:srcRect/>
          <a:stretch>
            <a:fillRect/>
          </a:stretch>
        </p:blipFill>
        <p:spPr bwMode="auto">
          <a:xfrm>
            <a:off x="101601" y="3467100"/>
            <a:ext cx="3594100" cy="2933700"/>
          </a:xfrm>
          <a:prstGeom prst="rect">
            <a:avLst/>
          </a:prstGeom>
          <a:noFill/>
          <a:ln w="9525">
            <a:noFill/>
            <a:miter lim="800000"/>
            <a:headEnd/>
            <a:tailEnd/>
          </a:ln>
        </p:spPr>
      </p:pic>
      <p:sp>
        <p:nvSpPr>
          <p:cNvPr id="50180" name="Text Box 10"/>
          <p:cNvSpPr txBox="1">
            <a:spLocks noChangeArrowheads="1"/>
          </p:cNvSpPr>
          <p:nvPr/>
        </p:nvSpPr>
        <p:spPr bwMode="auto">
          <a:xfrm>
            <a:off x="304800" y="6338888"/>
            <a:ext cx="2540000" cy="366712"/>
          </a:xfrm>
          <a:prstGeom prst="rect">
            <a:avLst/>
          </a:prstGeom>
          <a:noFill/>
          <a:ln w="9525">
            <a:noFill/>
            <a:miter lim="800000"/>
            <a:headEnd/>
            <a:tailEnd/>
          </a:ln>
        </p:spPr>
        <p:txBody>
          <a:bodyPr>
            <a:spAutoFit/>
          </a:bodyPr>
          <a:lstStyle/>
          <a:p>
            <a:pPr>
              <a:spcBef>
                <a:spcPct val="50000"/>
              </a:spcBef>
            </a:pPr>
            <a:r>
              <a:rPr lang="en-US" b="0">
                <a:latin typeface="Times New Roman" pitchFamily="18" charset="0"/>
              </a:rPr>
              <a:t>THOMAS MORE</a:t>
            </a:r>
          </a:p>
        </p:txBody>
      </p:sp>
      <p:pic>
        <p:nvPicPr>
          <p:cNvPr id="50181" name="Picture 13" descr="30"/>
          <p:cNvPicPr>
            <a:picLocks noChangeAspect="1" noChangeArrowheads="1"/>
          </p:cNvPicPr>
          <p:nvPr/>
        </p:nvPicPr>
        <p:blipFill>
          <a:blip r:embed="rId4" cstate="print"/>
          <a:srcRect/>
          <a:stretch>
            <a:fillRect/>
          </a:stretch>
        </p:blipFill>
        <p:spPr bwMode="auto">
          <a:xfrm>
            <a:off x="4064000" y="30163"/>
            <a:ext cx="5384800" cy="3255962"/>
          </a:xfrm>
          <a:prstGeom prst="rect">
            <a:avLst/>
          </a:prstGeom>
          <a:noFill/>
          <a:ln w="9525">
            <a:noFill/>
            <a:miter lim="800000"/>
            <a:headEnd/>
            <a:tailEnd/>
          </a:ln>
        </p:spPr>
      </p:pic>
      <p:pic>
        <p:nvPicPr>
          <p:cNvPr id="50182" name="Picture 16"/>
          <p:cNvPicPr>
            <a:picLocks noChangeAspect="1" noChangeArrowheads="1"/>
          </p:cNvPicPr>
          <p:nvPr/>
        </p:nvPicPr>
        <p:blipFill>
          <a:blip r:embed="rId5" cstate="print"/>
          <a:srcRect/>
          <a:stretch>
            <a:fillRect/>
          </a:stretch>
        </p:blipFill>
        <p:spPr bwMode="auto">
          <a:xfrm>
            <a:off x="7416800" y="2992439"/>
            <a:ext cx="4673600" cy="2752725"/>
          </a:xfrm>
          <a:prstGeom prst="rect">
            <a:avLst/>
          </a:prstGeom>
          <a:noFill/>
          <a:ln w="9525">
            <a:noFill/>
            <a:miter lim="800000"/>
            <a:headEnd/>
            <a:tailEnd/>
          </a:ln>
        </p:spPr>
      </p:pic>
      <p:pic>
        <p:nvPicPr>
          <p:cNvPr id="50183" name="Picture 18"/>
          <p:cNvPicPr>
            <a:picLocks noChangeAspect="1" noChangeArrowheads="1"/>
          </p:cNvPicPr>
          <p:nvPr/>
        </p:nvPicPr>
        <p:blipFill>
          <a:blip r:embed="rId6" cstate="print"/>
          <a:srcRect/>
          <a:stretch>
            <a:fillRect/>
          </a:stretch>
        </p:blipFill>
        <p:spPr bwMode="auto">
          <a:xfrm>
            <a:off x="3657600" y="3286126"/>
            <a:ext cx="3657600" cy="26574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extBox 6"/>
          <p:cNvSpPr txBox="1">
            <a:spLocks noChangeArrowheads="1"/>
          </p:cNvSpPr>
          <p:nvPr/>
        </p:nvSpPr>
        <p:spPr bwMode="auto">
          <a:xfrm>
            <a:off x="451945" y="1466686"/>
            <a:ext cx="7935311" cy="461962"/>
          </a:xfrm>
          <a:prstGeom prst="rect">
            <a:avLst/>
          </a:prstGeom>
          <a:noFill/>
          <a:ln w="9525">
            <a:noFill/>
            <a:miter lim="800000"/>
            <a:headEnd/>
            <a:tailEnd/>
          </a:ln>
        </p:spPr>
        <p:txBody>
          <a:bodyPr wrap="square">
            <a:spAutoFit/>
          </a:bodyPr>
          <a:lstStyle/>
          <a:p>
            <a:r>
              <a:rPr lang="en-US" sz="2400" b="0" i="1" dirty="0" smtClean="0">
                <a:latin typeface="Times New Roman" pitchFamily="18" charset="0"/>
                <a:cs typeface="Times New Roman" pitchFamily="18" charset="0"/>
              </a:rPr>
              <a:t>a, </a:t>
            </a:r>
            <a:r>
              <a:rPr lang="en-US" sz="2400" b="0" i="1" dirty="0" err="1" smtClean="0">
                <a:latin typeface="Times New Roman" pitchFamily="18" charset="0"/>
                <a:cs typeface="Times New Roman" pitchFamily="18" charset="0"/>
              </a:rPr>
              <a:t>Thực</a:t>
            </a:r>
            <a:r>
              <a:rPr lang="en-US" sz="2400" b="0" i="1" dirty="0" smtClean="0">
                <a:latin typeface="Times New Roman" pitchFamily="18" charset="0"/>
                <a:cs typeface="Times New Roman" pitchFamily="18" charset="0"/>
              </a:rPr>
              <a:t> </a:t>
            </a:r>
            <a:r>
              <a:rPr lang="en-US" sz="2400" b="0" i="1" dirty="0" err="1" smtClean="0">
                <a:latin typeface="Times New Roman" pitchFamily="18" charset="0"/>
                <a:cs typeface="Times New Roman" pitchFamily="18" charset="0"/>
              </a:rPr>
              <a:t>tiễn</a:t>
            </a:r>
            <a:r>
              <a:rPr lang="en-US" sz="2400" b="0" i="1" dirty="0" smtClean="0">
                <a:latin typeface="Times New Roman" pitchFamily="18" charset="0"/>
                <a:cs typeface="Times New Roman" pitchFamily="18" charset="0"/>
              </a:rPr>
              <a:t> </a:t>
            </a:r>
            <a:r>
              <a:rPr lang="en-US" sz="2400" b="0" i="1" dirty="0" err="1" smtClean="0">
                <a:latin typeface="Times New Roman" pitchFamily="18" charset="0"/>
                <a:cs typeface="Times New Roman" pitchFamily="18" charset="0"/>
              </a:rPr>
              <a:t>Việt</a:t>
            </a:r>
            <a:r>
              <a:rPr lang="en-US" sz="2400" b="0" i="1" dirty="0" smtClean="0">
                <a:latin typeface="Times New Roman" pitchFamily="18" charset="0"/>
                <a:cs typeface="Times New Roman" pitchFamily="18" charset="0"/>
              </a:rPr>
              <a:t> </a:t>
            </a:r>
            <a:r>
              <a:rPr lang="en-US" sz="2400" b="0" i="1" dirty="0">
                <a:latin typeface="Times New Roman" pitchFamily="18" charset="0"/>
                <a:cs typeface="Times New Roman" pitchFamily="18" charset="0"/>
              </a:rPr>
              <a:t>Nam </a:t>
            </a:r>
            <a:r>
              <a:rPr lang="en-US" sz="2400" b="0" i="1" dirty="0" err="1">
                <a:latin typeface="Times New Roman" pitchFamily="18" charset="0"/>
                <a:cs typeface="Times New Roman" pitchFamily="18" charset="0"/>
              </a:rPr>
              <a:t>cuối</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thế</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kỷ</a:t>
            </a:r>
            <a:r>
              <a:rPr lang="en-US" sz="2400" b="0" i="1" dirty="0">
                <a:latin typeface="Times New Roman" pitchFamily="18" charset="0"/>
                <a:cs typeface="Times New Roman" pitchFamily="18" charset="0"/>
              </a:rPr>
              <a:t> XIX </a:t>
            </a:r>
            <a:r>
              <a:rPr lang="en-US" sz="2400" b="0" i="1" dirty="0" err="1">
                <a:latin typeface="Times New Roman" pitchFamily="18" charset="0"/>
                <a:cs typeface="Times New Roman" pitchFamily="18" charset="0"/>
              </a:rPr>
              <a:t>đầu</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thế</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kỷ</a:t>
            </a:r>
            <a:r>
              <a:rPr lang="en-US" sz="2400" b="0" i="1" dirty="0">
                <a:latin typeface="Times New Roman" pitchFamily="18" charset="0"/>
                <a:cs typeface="Times New Roman" pitchFamily="18" charset="0"/>
              </a:rPr>
              <a:t> XX</a:t>
            </a:r>
          </a:p>
        </p:txBody>
      </p:sp>
      <p:sp>
        <p:nvSpPr>
          <p:cNvPr id="28676" name="TextBox 7"/>
          <p:cNvSpPr txBox="1">
            <a:spLocks noChangeArrowheads="1"/>
          </p:cNvSpPr>
          <p:nvPr/>
        </p:nvSpPr>
        <p:spPr bwMode="auto">
          <a:xfrm>
            <a:off x="588579" y="2132998"/>
            <a:ext cx="7027917" cy="3600986"/>
          </a:xfrm>
          <a:prstGeom prst="rect">
            <a:avLst/>
          </a:prstGeom>
          <a:noFill/>
          <a:ln w="9525">
            <a:noFill/>
            <a:miter lim="800000"/>
            <a:headEnd/>
            <a:tailEnd/>
          </a:ln>
        </p:spPr>
        <p:txBody>
          <a:bodyPr wrap="square">
            <a:spAutoFit/>
          </a:bodyPr>
          <a:lstStyle/>
          <a:p>
            <a:pPr algn="just">
              <a:spcBef>
                <a:spcPts val="600"/>
              </a:spcBef>
              <a:spcAft>
                <a:spcPts val="600"/>
              </a:spcAft>
              <a:buFont typeface="Wingdings" pitchFamily="2" charset="2"/>
              <a:buChar char="ü"/>
            </a:pPr>
            <a:r>
              <a:rPr lang="en-US" sz="2200" b="0" dirty="0" err="1">
                <a:latin typeface="Times New Roman" pitchFamily="18" charset="0"/>
                <a:cs typeface="Times New Roman" pitchFamily="18" charset="0"/>
              </a:rPr>
              <a:t>Chính</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quyền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triều</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Nguyễn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đã</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khuất</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phục</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thực</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dân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Pháp</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thừa</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nhận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nền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bảo</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hộ</a:t>
            </a:r>
            <a:r>
              <a:rPr lang="en-US" sz="2200" b="0" dirty="0">
                <a:latin typeface="Times New Roman" pitchFamily="18" charset="0"/>
                <a:cs typeface="Times New Roman" pitchFamily="18" charset="0"/>
              </a:rPr>
              <a:t>.</a:t>
            </a:r>
          </a:p>
          <a:p>
            <a:pPr algn="just">
              <a:spcBef>
                <a:spcPts val="600"/>
              </a:spcBef>
              <a:spcAft>
                <a:spcPts val="600"/>
              </a:spcAft>
              <a:buFont typeface="Wingdings" pitchFamily="2" charset="2"/>
              <a:buChar char="ü"/>
            </a:pPr>
            <a:r>
              <a:rPr lang="en-US" sz="2200" b="0" dirty="0" err="1">
                <a:latin typeface="Times New Roman" pitchFamily="18" charset="0"/>
                <a:cs typeface="Times New Roman" pitchFamily="18" charset="0"/>
              </a:rPr>
              <a:t>Phong</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trào</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Cần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vương</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thất</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bại</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Hệ</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tư</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tưởng</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phong</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kiến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lỗi</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thời</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trước</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nhiệm</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vụ</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lịch</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sử</a:t>
            </a:r>
            <a:r>
              <a:rPr lang="en-US" sz="2200" b="0" dirty="0">
                <a:latin typeface="Times New Roman" pitchFamily="18" charset="0"/>
                <a:cs typeface="Times New Roman" pitchFamily="18" charset="0"/>
              </a:rPr>
              <a:t>.</a:t>
            </a:r>
          </a:p>
          <a:p>
            <a:pPr algn="just">
              <a:spcBef>
                <a:spcPts val="600"/>
              </a:spcBef>
              <a:spcAft>
                <a:spcPts val="600"/>
              </a:spcAft>
              <a:buFont typeface="Wingdings" pitchFamily="2" charset="2"/>
              <a:buChar char="ü"/>
            </a:pPr>
            <a:r>
              <a:rPr lang="en-US" sz="2200" b="0" dirty="0" err="1">
                <a:latin typeface="Times New Roman" pitchFamily="18" charset="0"/>
                <a:cs typeface="Times New Roman" pitchFamily="18" charset="0"/>
              </a:rPr>
              <a:t>Cuộc</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khai</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thác</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của</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thực</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dân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Pháp</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làm</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cho</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xã</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hội</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Việt</a:t>
            </a:r>
            <a:r>
              <a:rPr lang="en-US" sz="2200" b="0" dirty="0">
                <a:latin typeface="Times New Roman" pitchFamily="18" charset="0"/>
                <a:cs typeface="Times New Roman" pitchFamily="18" charset="0"/>
              </a:rPr>
              <a:t> Nam </a:t>
            </a:r>
            <a:r>
              <a:rPr lang="en-US" sz="2200" b="0" dirty="0" err="1">
                <a:latin typeface="Times New Roman" pitchFamily="18" charset="0"/>
                <a:cs typeface="Times New Roman" pitchFamily="18" charset="0"/>
              </a:rPr>
              <a:t>có</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sự</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phân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hóa</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xuất</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hiện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giai</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cấp</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công</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nhân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tiểu</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tư</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sản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tư</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sản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tạo</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tiền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đề</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cho</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phong</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trào</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yêu</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nước</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đầu</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thế</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kỷ</a:t>
            </a:r>
            <a:r>
              <a:rPr lang="en-US" sz="2200" b="0" dirty="0">
                <a:latin typeface="Times New Roman" pitchFamily="18" charset="0"/>
                <a:cs typeface="Times New Roman" pitchFamily="18" charset="0"/>
              </a:rPr>
              <a:t> XX.</a:t>
            </a:r>
          </a:p>
          <a:p>
            <a:pPr algn="just">
              <a:spcBef>
                <a:spcPts val="600"/>
              </a:spcBef>
              <a:spcAft>
                <a:spcPts val="600"/>
              </a:spcAft>
              <a:buFont typeface="Wingdings" pitchFamily="2" charset="2"/>
              <a:buChar char="ü"/>
            </a:pPr>
            <a:r>
              <a:rPr lang="en-US" sz="2200" b="0" dirty="0" err="1">
                <a:latin typeface="Times New Roman" pitchFamily="18" charset="0"/>
                <a:cs typeface="Times New Roman" pitchFamily="18" charset="0"/>
              </a:rPr>
              <a:t>Phong</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trào</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yêu</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nước</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theo</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xu</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hướng</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dân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chủ</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tư</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sản</a:t>
            </a:r>
            <a:r>
              <a:rPr lang="en-US" sz="2200" b="0" dirty="0">
                <a:latin typeface="Times New Roman" pitchFamily="18" charset="0"/>
                <a:cs typeface="Times New Roman" pitchFamily="18" charset="0"/>
              </a:rPr>
              <a:t>.</a:t>
            </a:r>
          </a:p>
        </p:txBody>
      </p:sp>
      <p:sp>
        <p:nvSpPr>
          <p:cNvPr id="28677" name="Line 2"/>
          <p:cNvSpPr>
            <a:spLocks noChangeShapeType="1"/>
          </p:cNvSpPr>
          <p:nvPr/>
        </p:nvSpPr>
        <p:spPr bwMode="auto">
          <a:xfrm>
            <a:off x="385380" y="1991711"/>
            <a:ext cx="8128000" cy="0"/>
          </a:xfrm>
          <a:prstGeom prst="line">
            <a:avLst/>
          </a:prstGeom>
          <a:noFill/>
          <a:ln w="57150" cmpd="thinThick">
            <a:solidFill>
              <a:srgbClr val="FF0066"/>
            </a:solidFill>
            <a:round/>
            <a:headEnd/>
            <a:tailEnd/>
          </a:ln>
        </p:spPr>
        <p:txBody>
          <a:bodyPr/>
          <a:lstStyle/>
          <a:p>
            <a:endParaRPr lang="en-US"/>
          </a:p>
        </p:txBody>
      </p:sp>
      <p:grpSp>
        <p:nvGrpSpPr>
          <p:cNvPr id="11" name="Group 10"/>
          <p:cNvGrpSpPr/>
          <p:nvPr/>
        </p:nvGrpSpPr>
        <p:grpSpPr>
          <a:xfrm>
            <a:off x="8502286" y="1563414"/>
            <a:ext cx="3335866" cy="5029200"/>
            <a:chOff x="8502286" y="1563414"/>
            <a:chExt cx="3335866" cy="5029200"/>
          </a:xfrm>
        </p:grpSpPr>
        <p:pic>
          <p:nvPicPr>
            <p:cNvPr id="12" name="Picture 7" descr="tranh da kich cua NAQ">
              <a:hlinkClick r:id="rId2" action="ppaction://hlinkfile"/>
            </p:cNvPr>
            <p:cNvPicPr>
              <a:picLocks noChangeAspect="1" noChangeArrowheads="1"/>
            </p:cNvPicPr>
            <p:nvPr/>
          </p:nvPicPr>
          <p:blipFill>
            <a:blip r:embed="rId3" cstate="print"/>
            <a:srcRect/>
            <a:stretch>
              <a:fillRect/>
            </a:stretch>
          </p:blipFill>
          <p:spPr bwMode="auto">
            <a:xfrm>
              <a:off x="8502286" y="1563414"/>
              <a:ext cx="3318933" cy="1587500"/>
            </a:xfrm>
            <a:prstGeom prst="rect">
              <a:avLst/>
            </a:prstGeom>
            <a:noFill/>
            <a:ln w="38100">
              <a:solidFill>
                <a:schemeClr val="tx1">
                  <a:lumMod val="75000"/>
                </a:schemeClr>
              </a:solidFill>
              <a:miter lim="800000"/>
              <a:headEnd/>
              <a:tailEnd/>
            </a:ln>
          </p:spPr>
        </p:pic>
        <p:pic>
          <p:nvPicPr>
            <p:cNvPr id="28680" name="Picture 6" descr="DSC00973"/>
            <p:cNvPicPr>
              <a:picLocks noChangeAspect="1" noChangeArrowheads="1"/>
            </p:cNvPicPr>
            <p:nvPr/>
          </p:nvPicPr>
          <p:blipFill>
            <a:blip r:embed="rId4" cstate="print">
              <a:lum bright="30000" contrast="20000"/>
            </a:blip>
            <a:srcRect/>
            <a:stretch>
              <a:fillRect/>
            </a:stretch>
          </p:blipFill>
          <p:spPr bwMode="auto">
            <a:xfrm>
              <a:off x="8553086" y="3203302"/>
              <a:ext cx="3249084" cy="1676400"/>
            </a:xfrm>
            <a:prstGeom prst="rect">
              <a:avLst/>
            </a:prstGeom>
            <a:noFill/>
            <a:ln w="57150" cmpd="thinThick">
              <a:solidFill>
                <a:schemeClr val="tx1"/>
              </a:solidFill>
              <a:miter lim="800000"/>
              <a:headEnd/>
              <a:tailEnd/>
            </a:ln>
          </p:spPr>
        </p:pic>
        <p:pic>
          <p:nvPicPr>
            <p:cNvPr id="14" name="Picture 3" descr="DAU DOC HA THANH THAT BAI.jpg">
              <a:hlinkClick r:id="rId5" action="ppaction://hlinkfile"/>
            </p:cNvPr>
            <p:cNvPicPr>
              <a:picLocks noChangeAspect="1"/>
            </p:cNvPicPr>
            <p:nvPr/>
          </p:nvPicPr>
          <p:blipFill>
            <a:blip r:embed="rId6" cstate="print"/>
            <a:srcRect b="5151"/>
            <a:stretch>
              <a:fillRect/>
            </a:stretch>
          </p:blipFill>
          <p:spPr bwMode="auto">
            <a:xfrm>
              <a:off x="8521336" y="4954314"/>
              <a:ext cx="3316816" cy="1638300"/>
            </a:xfrm>
            <a:prstGeom prst="rect">
              <a:avLst/>
            </a:prstGeom>
            <a:noFill/>
            <a:ln w="38100">
              <a:solidFill>
                <a:schemeClr val="tx1">
                  <a:lumMod val="75000"/>
                </a:schemeClr>
              </a:solidFill>
              <a:miter lim="800000"/>
              <a:headEnd/>
              <a:tailEnd/>
            </a:ln>
          </p:spPr>
        </p:pic>
      </p:grpSp>
      <p:sp>
        <p:nvSpPr>
          <p:cNvPr id="9" name="Rectangle 12"/>
          <p:cNvSpPr>
            <a:spLocks noChangeArrowheads="1"/>
          </p:cNvSpPr>
          <p:nvPr/>
        </p:nvSpPr>
        <p:spPr bwMode="gray">
          <a:xfrm>
            <a:off x="2168635" y="893382"/>
            <a:ext cx="3276859" cy="523220"/>
          </a:xfrm>
          <a:prstGeom prst="rect">
            <a:avLst/>
          </a:prstGeom>
          <a:noFill/>
          <a:ln w="9525">
            <a:noFill/>
            <a:miter lim="800000"/>
            <a:headEnd/>
            <a:tailEnd/>
          </a:ln>
        </p:spPr>
        <p:txBody>
          <a:bodyPr wrap="none">
            <a:spAutoFit/>
          </a:bodyPr>
          <a:lstStyle/>
          <a:p>
            <a:pPr>
              <a:spcBef>
                <a:spcPct val="50000"/>
              </a:spcBef>
            </a:pPr>
            <a:r>
              <a:rPr lang="en-US" sz="2800" dirty="0" smtClean="0">
                <a:solidFill>
                  <a:srgbClr val="003366"/>
                </a:solidFill>
                <a:latin typeface="Times New Roman" pitchFamily="18" charset="0"/>
              </a:rPr>
              <a:t>2.1.1</a:t>
            </a:r>
            <a:r>
              <a:rPr lang="en-US" sz="2800" dirty="0">
                <a:solidFill>
                  <a:srgbClr val="003366"/>
                </a:solidFill>
                <a:latin typeface="Times New Roman" pitchFamily="18" charset="0"/>
              </a:rPr>
              <a:t>. </a:t>
            </a:r>
            <a:r>
              <a:rPr lang="en-US" sz="2800" dirty="0" err="1">
                <a:solidFill>
                  <a:srgbClr val="003366"/>
                </a:solidFill>
                <a:latin typeface="Times New Roman" pitchFamily="18" charset="0"/>
              </a:rPr>
              <a:t>Cơ</a:t>
            </a:r>
            <a:r>
              <a:rPr lang="en-US" sz="2800" dirty="0">
                <a:solidFill>
                  <a:srgbClr val="003366"/>
                </a:solidFill>
                <a:latin typeface="Times New Roman" pitchFamily="18" charset="0"/>
              </a:rPr>
              <a:t> </a:t>
            </a:r>
            <a:r>
              <a:rPr lang="en-US" sz="2800" dirty="0" err="1">
                <a:solidFill>
                  <a:srgbClr val="003366"/>
                </a:solidFill>
                <a:latin typeface="Times New Roman" pitchFamily="18" charset="0"/>
              </a:rPr>
              <a:t>sở</a:t>
            </a:r>
            <a:r>
              <a:rPr lang="en-US" sz="2800" dirty="0">
                <a:solidFill>
                  <a:srgbClr val="003366"/>
                </a:solidFill>
                <a:latin typeface="Times New Roman" pitchFamily="18" charset="0"/>
              </a:rPr>
              <a:t> </a:t>
            </a:r>
            <a:r>
              <a:rPr lang="en-US" sz="2800" dirty="0" err="1" smtClean="0">
                <a:solidFill>
                  <a:srgbClr val="003366"/>
                </a:solidFill>
                <a:latin typeface="Times New Roman" pitchFamily="18" charset="0"/>
              </a:rPr>
              <a:t>thực</a:t>
            </a:r>
            <a:r>
              <a:rPr lang="en-US" sz="2800" dirty="0" smtClean="0">
                <a:solidFill>
                  <a:srgbClr val="003366"/>
                </a:solidFill>
                <a:latin typeface="Times New Roman" pitchFamily="18" charset="0"/>
              </a:rPr>
              <a:t> </a:t>
            </a:r>
            <a:r>
              <a:rPr lang="en-US" sz="2800" dirty="0" err="1" smtClean="0">
                <a:solidFill>
                  <a:srgbClr val="003366"/>
                </a:solidFill>
                <a:latin typeface="Times New Roman" pitchFamily="18" charset="0"/>
              </a:rPr>
              <a:t>tiễn</a:t>
            </a:r>
            <a:endParaRPr lang="en-US" sz="2800" dirty="0">
              <a:solidFill>
                <a:srgbClr val="003366"/>
              </a:solidFill>
              <a:latin typeface="Times New Roman" pitchFamily="18" charset="0"/>
            </a:endParaRPr>
          </a:p>
        </p:txBody>
      </p:sp>
      <p:sp>
        <p:nvSpPr>
          <p:cNvPr id="10" name="Rectangle 28"/>
          <p:cNvSpPr>
            <a:spLocks noChangeArrowheads="1"/>
          </p:cNvSpPr>
          <p:nvPr/>
        </p:nvSpPr>
        <p:spPr bwMode="gray">
          <a:xfrm>
            <a:off x="2223893" y="325821"/>
            <a:ext cx="7314117" cy="461665"/>
          </a:xfrm>
          <a:prstGeom prst="rect">
            <a:avLst/>
          </a:prstGeom>
          <a:noFill/>
          <a:ln w="9525">
            <a:noFill/>
            <a:miter lim="800000"/>
            <a:headEnd/>
            <a:tailEnd/>
          </a:ln>
        </p:spPr>
        <p:txBody>
          <a:bodyPr wrap="none">
            <a:spAutoFit/>
          </a:bodyPr>
          <a:lstStyle/>
          <a:p>
            <a:pPr algn="r">
              <a:spcBef>
                <a:spcPct val="50000"/>
              </a:spcBef>
            </a:pPr>
            <a:r>
              <a:rPr lang="en-US" sz="2400" dirty="0" smtClean="0">
                <a:solidFill>
                  <a:srgbClr val="FF0000"/>
                </a:solidFill>
                <a:latin typeface="Times New Roman" pitchFamily="18" charset="0"/>
              </a:rPr>
              <a:t>2.1. </a:t>
            </a:r>
            <a:r>
              <a:rPr lang="en-US" sz="2400" dirty="0">
                <a:solidFill>
                  <a:srgbClr val="FF0000"/>
                </a:solidFill>
                <a:latin typeface="Times New Roman" pitchFamily="18" charset="0"/>
              </a:rPr>
              <a:t>CƠ SỞ HÌNH THÀNH TƯ TƯỞNG HỒ CHÍ MINH</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021475" y="552943"/>
            <a:ext cx="4715656" cy="519112"/>
          </a:xfrm>
          <a:prstGeom prst="rect">
            <a:avLst/>
          </a:prstGeom>
          <a:noFill/>
          <a:ln w="9525">
            <a:noFill/>
            <a:miter lim="800000"/>
            <a:headEnd/>
            <a:tailEnd/>
          </a:ln>
        </p:spPr>
        <p:txBody>
          <a:bodyPr wrap="square">
            <a:spAutoFit/>
          </a:bodyPr>
          <a:lstStyle/>
          <a:p>
            <a:pPr>
              <a:spcBef>
                <a:spcPct val="50000"/>
              </a:spcBef>
            </a:pPr>
            <a:r>
              <a:rPr lang="en-US" sz="2800" b="1" i="1" dirty="0" err="1" smtClean="0">
                <a:solidFill>
                  <a:srgbClr val="FF0066"/>
                </a:solidFill>
                <a:latin typeface="Times New Roman" pitchFamily="18" charset="0"/>
              </a:rPr>
              <a:t>c,Chủ</a:t>
            </a:r>
            <a:r>
              <a:rPr lang="en-US" sz="2800" b="1" i="1" dirty="0" smtClean="0">
                <a:solidFill>
                  <a:srgbClr val="FF0066"/>
                </a:solidFill>
                <a:latin typeface="Times New Roman" pitchFamily="18" charset="0"/>
              </a:rPr>
              <a:t> </a:t>
            </a:r>
            <a:r>
              <a:rPr lang="en-US" sz="2800" b="1" i="1" dirty="0" err="1">
                <a:solidFill>
                  <a:srgbClr val="FF0066"/>
                </a:solidFill>
                <a:latin typeface="Times New Roman" pitchFamily="18" charset="0"/>
              </a:rPr>
              <a:t>nghĩa</a:t>
            </a:r>
            <a:r>
              <a:rPr lang="en-US" sz="2800" b="1" i="1" dirty="0">
                <a:solidFill>
                  <a:srgbClr val="FF0066"/>
                </a:solidFill>
                <a:latin typeface="Times New Roman" pitchFamily="18" charset="0"/>
              </a:rPr>
              <a:t> </a:t>
            </a:r>
            <a:r>
              <a:rPr lang="en-US" sz="2800" b="1" i="1" dirty="0" err="1">
                <a:solidFill>
                  <a:srgbClr val="FF0066"/>
                </a:solidFill>
                <a:latin typeface="Times New Roman" pitchFamily="18" charset="0"/>
              </a:rPr>
              <a:t>Mác</a:t>
            </a:r>
            <a:r>
              <a:rPr lang="en-US" sz="2800" b="1" i="1" dirty="0">
                <a:solidFill>
                  <a:srgbClr val="FF0066"/>
                </a:solidFill>
                <a:latin typeface="Times New Roman" pitchFamily="18" charset="0"/>
              </a:rPr>
              <a:t> </a:t>
            </a:r>
            <a:r>
              <a:rPr lang="en-US" sz="2800" b="1" i="1" dirty="0" err="1">
                <a:solidFill>
                  <a:srgbClr val="FF0066"/>
                </a:solidFill>
                <a:latin typeface="Times New Roman" pitchFamily="18" charset="0"/>
              </a:rPr>
              <a:t>Lênin</a:t>
            </a:r>
            <a:endParaRPr lang="en-US" sz="2800" b="1" i="1" dirty="0">
              <a:solidFill>
                <a:srgbClr val="FF0066"/>
              </a:solidFill>
              <a:latin typeface="Times New Roman" pitchFamily="18" charset="0"/>
            </a:endParaRPr>
          </a:p>
        </p:txBody>
      </p:sp>
      <p:pic>
        <p:nvPicPr>
          <p:cNvPr id="51203" name="Picture 3" descr="marx-bio"/>
          <p:cNvPicPr>
            <a:picLocks noChangeAspect="1" noChangeArrowheads="1"/>
          </p:cNvPicPr>
          <p:nvPr/>
        </p:nvPicPr>
        <p:blipFill>
          <a:blip r:embed="rId2" cstate="print"/>
          <a:srcRect/>
          <a:stretch>
            <a:fillRect/>
          </a:stretch>
        </p:blipFill>
        <p:spPr bwMode="auto">
          <a:xfrm>
            <a:off x="9245600" y="2895600"/>
            <a:ext cx="2844800" cy="2438400"/>
          </a:xfrm>
          <a:prstGeom prst="rect">
            <a:avLst/>
          </a:prstGeom>
          <a:noFill/>
          <a:ln w="9525">
            <a:noFill/>
            <a:miter lim="800000"/>
            <a:headEnd/>
            <a:tailEnd/>
          </a:ln>
        </p:spPr>
      </p:pic>
      <p:pic>
        <p:nvPicPr>
          <p:cNvPr id="51204" name="Picture 4" descr="200px-Engels"/>
          <p:cNvPicPr>
            <a:picLocks noChangeAspect="1" noChangeArrowheads="1"/>
          </p:cNvPicPr>
          <p:nvPr/>
        </p:nvPicPr>
        <p:blipFill>
          <a:blip r:embed="rId3" cstate="print"/>
          <a:srcRect/>
          <a:stretch>
            <a:fillRect/>
          </a:stretch>
        </p:blipFill>
        <p:spPr bwMode="auto">
          <a:xfrm>
            <a:off x="5728139" y="1345324"/>
            <a:ext cx="3517462" cy="2769477"/>
          </a:xfrm>
          <a:prstGeom prst="rect">
            <a:avLst/>
          </a:prstGeom>
          <a:noFill/>
          <a:ln w="9525">
            <a:noFill/>
            <a:miter lim="800000"/>
            <a:headEnd/>
            <a:tailEnd/>
          </a:ln>
        </p:spPr>
      </p:pic>
      <p:sp>
        <p:nvSpPr>
          <p:cNvPr id="51205" name="Text Box 9"/>
          <p:cNvSpPr txBox="1">
            <a:spLocks noChangeArrowheads="1"/>
          </p:cNvSpPr>
          <p:nvPr/>
        </p:nvSpPr>
        <p:spPr bwMode="auto">
          <a:xfrm>
            <a:off x="2105572" y="4075277"/>
            <a:ext cx="6912303" cy="2530475"/>
          </a:xfrm>
          <a:prstGeom prst="rect">
            <a:avLst/>
          </a:prstGeom>
          <a:noFill/>
          <a:ln w="9525">
            <a:noFill/>
            <a:miter lim="800000"/>
            <a:headEnd/>
            <a:tailEnd/>
          </a:ln>
        </p:spPr>
        <p:txBody>
          <a:bodyPr wrap="square">
            <a:spAutoFit/>
          </a:bodyPr>
          <a:lstStyle/>
          <a:p>
            <a:pPr>
              <a:spcBef>
                <a:spcPct val="50000"/>
              </a:spcBef>
            </a:pPr>
            <a:r>
              <a:rPr lang="en-US" altLang="ko-KR" sz="2000" b="0" i="1" dirty="0">
                <a:solidFill>
                  <a:srgbClr val="003366"/>
                </a:solidFill>
                <a:ea typeface="Gulim" pitchFamily="34" charset="-127"/>
              </a:rPr>
              <a:t>“</a:t>
            </a:r>
            <a:r>
              <a:rPr lang="en-US" altLang="ko-KR" sz="2000" b="0" i="1" dirty="0" err="1">
                <a:solidFill>
                  <a:srgbClr val="003366"/>
                </a:solidFill>
                <a:ea typeface="Gulim" pitchFamily="34" charset="-127"/>
              </a:rPr>
              <a:t>Luận</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cương</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đến</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Bác</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Hồ</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và</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người</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đã</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khóc</a:t>
            </a:r>
            <a:r>
              <a:rPr lang="en-US" altLang="ko-KR" sz="2000" b="0" i="1" dirty="0">
                <a:solidFill>
                  <a:srgbClr val="003366"/>
                </a:solidFill>
                <a:ea typeface="Gulim" pitchFamily="34" charset="-127"/>
              </a:rPr>
              <a:t/>
            </a:r>
            <a:br>
              <a:rPr lang="en-US" altLang="ko-KR" sz="2000" b="0" i="1" dirty="0">
                <a:solidFill>
                  <a:srgbClr val="003366"/>
                </a:solidFill>
                <a:ea typeface="Gulim" pitchFamily="34" charset="-127"/>
              </a:rPr>
            </a:b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Lệ</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Bác</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Hồ</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rơi</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trên</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chữ</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Lênin</a:t>
            </a:r>
            <a:r>
              <a:rPr lang="en-US" altLang="ko-KR" sz="2000" b="0" i="1" dirty="0">
                <a:solidFill>
                  <a:srgbClr val="003366"/>
                </a:solidFill>
                <a:ea typeface="Gulim" pitchFamily="34" charset="-127"/>
              </a:rPr>
              <a:t/>
            </a:r>
            <a:br>
              <a:rPr lang="en-US" altLang="ko-KR" sz="2000" b="0" i="1" dirty="0">
                <a:solidFill>
                  <a:srgbClr val="003366"/>
                </a:solidFill>
                <a:ea typeface="Gulim" pitchFamily="34" charset="-127"/>
              </a:rPr>
            </a:br>
            <a:r>
              <a:rPr lang="en-US" altLang="ko-KR" sz="2000" b="0" i="1" dirty="0" err="1">
                <a:solidFill>
                  <a:srgbClr val="003366"/>
                </a:solidFill>
                <a:ea typeface="Gulim" pitchFamily="34" charset="-127"/>
              </a:rPr>
              <a:t>Bốn</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bức</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tường</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im</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nghe</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Bác</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lật</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từng</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trang</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sách</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gấp</a:t>
            </a:r>
            <a:r>
              <a:rPr lang="en-US" altLang="ko-KR" sz="2000" b="0" i="1" dirty="0">
                <a:solidFill>
                  <a:srgbClr val="003366"/>
                </a:solidFill>
                <a:ea typeface="Gulim" pitchFamily="34" charset="-127"/>
              </a:rPr>
              <a:t/>
            </a:r>
            <a:br>
              <a:rPr lang="en-US" altLang="ko-KR" sz="2000" b="0" i="1" dirty="0">
                <a:solidFill>
                  <a:srgbClr val="003366"/>
                </a:solidFill>
                <a:ea typeface="Gulim" pitchFamily="34" charset="-127"/>
              </a:rPr>
            </a:b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Tưởng</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bên</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ngoài</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đất</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nước</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đợi</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mong</a:t>
            </a:r>
            <a:r>
              <a:rPr lang="en-US" altLang="ko-KR" sz="2000" b="0" i="1" dirty="0">
                <a:solidFill>
                  <a:srgbClr val="003366"/>
                </a:solidFill>
                <a:ea typeface="Gulim" pitchFamily="34" charset="-127"/>
              </a:rPr>
              <a:t> tin</a:t>
            </a:r>
            <a:br>
              <a:rPr lang="en-US" altLang="ko-KR" sz="2000" b="0" i="1" dirty="0">
                <a:solidFill>
                  <a:srgbClr val="003366"/>
                </a:solidFill>
                <a:ea typeface="Gulim" pitchFamily="34" charset="-127"/>
              </a:rPr>
            </a:br>
            <a:r>
              <a:rPr lang="en-US" altLang="ko-KR" sz="2000" b="0" i="1" dirty="0" err="1">
                <a:solidFill>
                  <a:srgbClr val="003366"/>
                </a:solidFill>
                <a:ea typeface="Gulim" pitchFamily="34" charset="-127"/>
              </a:rPr>
              <a:t>Bác</a:t>
            </a:r>
            <a:r>
              <a:rPr lang="en-US" altLang="ko-KR" sz="2000" b="0" i="1" dirty="0">
                <a:solidFill>
                  <a:srgbClr val="003366"/>
                </a:solidFill>
                <a:ea typeface="Gulim" pitchFamily="34" charset="-127"/>
              </a:rPr>
              <a:t> reo </a:t>
            </a:r>
            <a:r>
              <a:rPr lang="en-US" altLang="ko-KR" sz="2000" b="0" i="1" dirty="0" err="1">
                <a:solidFill>
                  <a:srgbClr val="003366"/>
                </a:solidFill>
                <a:ea typeface="Gulim" pitchFamily="34" charset="-127"/>
              </a:rPr>
              <a:t>lên</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một</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mình</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như</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nói</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cùng</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đất</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nước</a:t>
            </a:r>
            <a:r>
              <a:rPr lang="en-US" altLang="ko-KR" sz="2000" b="0" i="1" dirty="0">
                <a:solidFill>
                  <a:srgbClr val="003366"/>
                </a:solidFill>
                <a:ea typeface="Gulim" pitchFamily="34" charset="-127"/>
              </a:rPr>
              <a:t/>
            </a:r>
            <a:br>
              <a:rPr lang="en-US" altLang="ko-KR" sz="2000" b="0" i="1" dirty="0">
                <a:solidFill>
                  <a:srgbClr val="003366"/>
                </a:solidFill>
                <a:ea typeface="Gulim" pitchFamily="34" charset="-127"/>
              </a:rPr>
            </a:b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Cơm</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áo</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là</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đấy</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hạnh</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phúc</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đây</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rồi</a:t>
            </a:r>
            <a:r>
              <a:rPr lang="en-US" altLang="ko-KR" sz="2000" b="0" i="1" dirty="0">
                <a:solidFill>
                  <a:srgbClr val="003366"/>
                </a:solidFill>
                <a:ea typeface="Gulim" pitchFamily="34" charset="-127"/>
              </a:rPr>
              <a:t>”</a:t>
            </a:r>
            <a:br>
              <a:rPr lang="en-US" altLang="ko-KR" sz="2000" b="0" i="1" dirty="0">
                <a:solidFill>
                  <a:srgbClr val="003366"/>
                </a:solidFill>
                <a:ea typeface="Gulim" pitchFamily="34" charset="-127"/>
              </a:rPr>
            </a:br>
            <a:r>
              <a:rPr lang="en-US" altLang="ko-KR" sz="2000" b="0" i="1" dirty="0" err="1">
                <a:solidFill>
                  <a:srgbClr val="003366"/>
                </a:solidFill>
                <a:ea typeface="Gulim" pitchFamily="34" charset="-127"/>
              </a:rPr>
              <a:t>Hình</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của</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Đảng</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lồng</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trong</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hình</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của</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nước</a:t>
            </a:r>
            <a:r>
              <a:rPr lang="en-US" altLang="ko-KR" sz="2000" b="0" i="1" dirty="0">
                <a:solidFill>
                  <a:srgbClr val="003366"/>
                </a:solidFill>
                <a:ea typeface="Gulim" pitchFamily="34" charset="-127"/>
              </a:rPr>
              <a:t/>
            </a:r>
            <a:br>
              <a:rPr lang="en-US" altLang="ko-KR" sz="2000" b="0" i="1" dirty="0">
                <a:solidFill>
                  <a:srgbClr val="003366"/>
                </a:solidFill>
                <a:ea typeface="Gulim" pitchFamily="34" charset="-127"/>
              </a:rPr>
            </a:br>
            <a:r>
              <a:rPr lang="en-US" altLang="ko-KR" sz="2000" b="0" i="1" dirty="0" err="1">
                <a:solidFill>
                  <a:srgbClr val="003366"/>
                </a:solidFill>
                <a:ea typeface="Gulim" pitchFamily="34" charset="-127"/>
              </a:rPr>
              <a:t>Phút</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khóc</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đầu</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tiên</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là</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phút</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Bác</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Hồ</a:t>
            </a:r>
            <a:r>
              <a:rPr lang="en-US" altLang="ko-KR" sz="2000" b="0" i="1" dirty="0">
                <a:solidFill>
                  <a:srgbClr val="003366"/>
                </a:solidFill>
                <a:ea typeface="Gulim" pitchFamily="34" charset="-127"/>
              </a:rPr>
              <a:t> </a:t>
            </a:r>
            <a:r>
              <a:rPr lang="en-US" altLang="ko-KR" sz="2000" b="0" i="1" dirty="0" err="1">
                <a:solidFill>
                  <a:srgbClr val="003366"/>
                </a:solidFill>
                <a:ea typeface="Gulim" pitchFamily="34" charset="-127"/>
              </a:rPr>
              <a:t>cười</a:t>
            </a:r>
            <a:r>
              <a:rPr lang="en-US" altLang="ko-KR" sz="2000" b="0" i="1" dirty="0">
                <a:solidFill>
                  <a:srgbClr val="003366"/>
                </a:solidFill>
                <a:ea typeface="Gulim" pitchFamily="34" charset="-127"/>
              </a:rPr>
              <a:t>”.  </a:t>
            </a:r>
            <a:endParaRPr lang="en-US" sz="2000" b="0" i="1" dirty="0">
              <a:solidFill>
                <a:srgbClr val="003366"/>
              </a:solidFill>
              <a:ea typeface="Gulim" pitchFamily="34" charset="-127"/>
            </a:endParaRPr>
          </a:p>
        </p:txBody>
      </p:sp>
      <p:sp>
        <p:nvSpPr>
          <p:cNvPr id="51206" name="Text Box 10"/>
          <p:cNvSpPr txBox="1">
            <a:spLocks noChangeArrowheads="1"/>
          </p:cNvSpPr>
          <p:nvPr/>
        </p:nvSpPr>
        <p:spPr bwMode="auto">
          <a:xfrm>
            <a:off x="6417945" y="6180892"/>
            <a:ext cx="5080000" cy="677108"/>
          </a:xfrm>
          <a:prstGeom prst="rect">
            <a:avLst/>
          </a:prstGeom>
          <a:noFill/>
          <a:ln w="9525">
            <a:noFill/>
            <a:miter lim="800000"/>
            <a:headEnd/>
            <a:tailEnd/>
          </a:ln>
        </p:spPr>
        <p:txBody>
          <a:bodyPr>
            <a:spAutoFit/>
          </a:bodyPr>
          <a:lstStyle/>
          <a:p>
            <a:pPr algn="ctr">
              <a:lnSpc>
                <a:spcPct val="70000"/>
              </a:lnSpc>
              <a:spcBef>
                <a:spcPct val="50000"/>
              </a:spcBef>
            </a:pPr>
            <a:r>
              <a:rPr lang="en-US" sz="2000" i="1" dirty="0" err="1">
                <a:solidFill>
                  <a:srgbClr val="FF0066"/>
                </a:solidFill>
                <a:latin typeface="Times New Roman" pitchFamily="18" charset="0"/>
              </a:rPr>
              <a:t>Người</a:t>
            </a:r>
            <a:r>
              <a:rPr lang="en-US" sz="2000" i="1" dirty="0">
                <a:solidFill>
                  <a:srgbClr val="FF0066"/>
                </a:solidFill>
                <a:latin typeface="Times New Roman" pitchFamily="18" charset="0"/>
              </a:rPr>
              <a:t> </a:t>
            </a:r>
            <a:r>
              <a:rPr lang="en-US" sz="2000" i="1" dirty="0" err="1">
                <a:solidFill>
                  <a:srgbClr val="FF0066"/>
                </a:solidFill>
                <a:latin typeface="Times New Roman" pitchFamily="18" charset="0"/>
              </a:rPr>
              <a:t>đi</a:t>
            </a:r>
            <a:r>
              <a:rPr lang="en-US" sz="2000" i="1" dirty="0">
                <a:solidFill>
                  <a:srgbClr val="FF0066"/>
                </a:solidFill>
                <a:latin typeface="Times New Roman" pitchFamily="18" charset="0"/>
              </a:rPr>
              <a:t> </a:t>
            </a:r>
            <a:r>
              <a:rPr lang="en-US" sz="2000" i="1" dirty="0" err="1">
                <a:solidFill>
                  <a:srgbClr val="FF0066"/>
                </a:solidFill>
                <a:latin typeface="Times New Roman" pitchFamily="18" charset="0"/>
              </a:rPr>
              <a:t>tìm</a:t>
            </a:r>
            <a:r>
              <a:rPr lang="en-US" sz="2000" i="1" dirty="0">
                <a:solidFill>
                  <a:srgbClr val="FF0066"/>
                </a:solidFill>
                <a:latin typeface="Times New Roman" pitchFamily="18" charset="0"/>
              </a:rPr>
              <a:t> </a:t>
            </a:r>
            <a:r>
              <a:rPr lang="en-US" sz="2000" i="1" dirty="0" err="1">
                <a:solidFill>
                  <a:srgbClr val="FF0066"/>
                </a:solidFill>
                <a:latin typeface="Times New Roman" pitchFamily="18" charset="0"/>
              </a:rPr>
              <a:t>hình</a:t>
            </a:r>
            <a:r>
              <a:rPr lang="en-US" sz="2000" i="1" dirty="0">
                <a:solidFill>
                  <a:srgbClr val="FF0066"/>
                </a:solidFill>
                <a:latin typeface="Times New Roman" pitchFamily="18" charset="0"/>
              </a:rPr>
              <a:t> </a:t>
            </a:r>
            <a:r>
              <a:rPr lang="en-US" sz="2000" i="1" dirty="0" err="1">
                <a:solidFill>
                  <a:srgbClr val="FF0066"/>
                </a:solidFill>
                <a:latin typeface="Times New Roman" pitchFamily="18" charset="0"/>
              </a:rPr>
              <a:t>của</a:t>
            </a:r>
            <a:r>
              <a:rPr lang="en-US" sz="2000" i="1" dirty="0">
                <a:solidFill>
                  <a:srgbClr val="FF0066"/>
                </a:solidFill>
                <a:latin typeface="Times New Roman" pitchFamily="18" charset="0"/>
              </a:rPr>
              <a:t> </a:t>
            </a:r>
            <a:r>
              <a:rPr lang="en-US" sz="2000" i="1" dirty="0" err="1">
                <a:solidFill>
                  <a:srgbClr val="FF0066"/>
                </a:solidFill>
                <a:latin typeface="Times New Roman" pitchFamily="18" charset="0"/>
              </a:rPr>
              <a:t>nước</a:t>
            </a:r>
            <a:r>
              <a:rPr lang="en-US" sz="2000" i="1" dirty="0">
                <a:solidFill>
                  <a:srgbClr val="FF0066"/>
                </a:solidFill>
                <a:latin typeface="Times New Roman" pitchFamily="18" charset="0"/>
              </a:rPr>
              <a:t> – </a:t>
            </a:r>
          </a:p>
          <a:p>
            <a:pPr algn="ctr">
              <a:lnSpc>
                <a:spcPct val="70000"/>
              </a:lnSpc>
              <a:spcBef>
                <a:spcPct val="50000"/>
              </a:spcBef>
            </a:pPr>
            <a:r>
              <a:rPr lang="en-US" sz="2000" i="1" dirty="0" err="1">
                <a:solidFill>
                  <a:srgbClr val="FF0066"/>
                </a:solidFill>
                <a:latin typeface="Times New Roman" pitchFamily="18" charset="0"/>
              </a:rPr>
              <a:t>Chế</a:t>
            </a:r>
            <a:r>
              <a:rPr lang="en-US" sz="2000" i="1" dirty="0">
                <a:solidFill>
                  <a:srgbClr val="FF0066"/>
                </a:solidFill>
                <a:latin typeface="Times New Roman" pitchFamily="18" charset="0"/>
              </a:rPr>
              <a:t> </a:t>
            </a:r>
            <a:r>
              <a:rPr lang="en-US" sz="2000" i="1" dirty="0" err="1">
                <a:solidFill>
                  <a:srgbClr val="FF0066"/>
                </a:solidFill>
                <a:latin typeface="Times New Roman" pitchFamily="18" charset="0"/>
              </a:rPr>
              <a:t>Lan</a:t>
            </a:r>
            <a:r>
              <a:rPr lang="en-US" sz="2000" i="1" dirty="0">
                <a:solidFill>
                  <a:srgbClr val="FF0066"/>
                </a:solidFill>
                <a:latin typeface="Times New Roman" pitchFamily="18" charset="0"/>
              </a:rPr>
              <a:t> </a:t>
            </a:r>
            <a:r>
              <a:rPr lang="en-US" sz="2000" i="1" dirty="0" err="1">
                <a:solidFill>
                  <a:srgbClr val="FF0066"/>
                </a:solidFill>
                <a:latin typeface="Times New Roman" pitchFamily="18" charset="0"/>
              </a:rPr>
              <a:t>Viên</a:t>
            </a:r>
            <a:endParaRPr lang="en-US" sz="2000" i="1" dirty="0">
              <a:solidFill>
                <a:srgbClr val="FF0066"/>
              </a:solidFill>
              <a:latin typeface="Times New Roman" pitchFamily="18" charset="0"/>
            </a:endParaRPr>
          </a:p>
        </p:txBody>
      </p:sp>
      <p:pic>
        <p:nvPicPr>
          <p:cNvPr id="51207" name="Picture 11"/>
          <p:cNvPicPr>
            <a:picLocks noChangeAspect="1" noChangeArrowheads="1"/>
          </p:cNvPicPr>
          <p:nvPr/>
        </p:nvPicPr>
        <p:blipFill>
          <a:blip r:embed="rId4" cstate="print"/>
          <a:srcRect/>
          <a:stretch>
            <a:fillRect/>
          </a:stretch>
        </p:blipFill>
        <p:spPr bwMode="auto">
          <a:xfrm>
            <a:off x="9241367" y="98426"/>
            <a:ext cx="2836333" cy="2797175"/>
          </a:xfrm>
          <a:prstGeom prst="rect">
            <a:avLst/>
          </a:prstGeom>
          <a:noFill/>
          <a:ln w="9525">
            <a:noFill/>
            <a:miter lim="800000"/>
            <a:headEnd/>
            <a:tailEnd/>
          </a:ln>
        </p:spPr>
      </p:pic>
      <p:pic>
        <p:nvPicPr>
          <p:cNvPr id="51208" name="Picture 12"/>
          <p:cNvPicPr>
            <a:picLocks noChangeAspect="1" noChangeArrowheads="1"/>
          </p:cNvPicPr>
          <p:nvPr/>
        </p:nvPicPr>
        <p:blipFill>
          <a:blip r:embed="rId5" cstate="print"/>
          <a:srcRect/>
          <a:stretch>
            <a:fillRect/>
          </a:stretch>
        </p:blipFill>
        <p:spPr bwMode="auto">
          <a:xfrm>
            <a:off x="295165" y="1345323"/>
            <a:ext cx="5410093" cy="269064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8"/>
          <p:cNvPicPr>
            <a:picLocks noChangeAspect="1" noChangeArrowheads="1"/>
          </p:cNvPicPr>
          <p:nvPr/>
        </p:nvPicPr>
        <p:blipFill>
          <a:blip r:embed="rId2" cstate="print"/>
          <a:srcRect/>
          <a:stretch>
            <a:fillRect/>
          </a:stretch>
        </p:blipFill>
        <p:spPr bwMode="auto">
          <a:xfrm>
            <a:off x="8737600" y="103188"/>
            <a:ext cx="3454400" cy="2106612"/>
          </a:xfrm>
          <a:prstGeom prst="rect">
            <a:avLst/>
          </a:prstGeom>
          <a:noFill/>
          <a:ln w="9525">
            <a:noFill/>
            <a:miter lim="800000"/>
            <a:headEnd/>
            <a:tailEnd/>
          </a:ln>
        </p:spPr>
      </p:pic>
      <p:grpSp>
        <p:nvGrpSpPr>
          <p:cNvPr id="2" name="Group 6"/>
          <p:cNvGrpSpPr>
            <a:grpSpLocks/>
          </p:cNvGrpSpPr>
          <p:nvPr/>
        </p:nvGrpSpPr>
        <p:grpSpPr bwMode="auto">
          <a:xfrm>
            <a:off x="988484" y="4610100"/>
            <a:ext cx="10151533" cy="2095499"/>
            <a:chOff x="479" y="2662"/>
            <a:chExt cx="4796" cy="1320"/>
          </a:xfrm>
        </p:grpSpPr>
        <p:grpSp>
          <p:nvGrpSpPr>
            <p:cNvPr id="3" name="Group 7"/>
            <p:cNvGrpSpPr>
              <a:grpSpLocks/>
            </p:cNvGrpSpPr>
            <p:nvPr/>
          </p:nvGrpSpPr>
          <p:grpSpPr bwMode="auto">
            <a:xfrm>
              <a:off x="479" y="2662"/>
              <a:ext cx="4796" cy="1320"/>
              <a:chOff x="479" y="2662"/>
              <a:chExt cx="4796" cy="1320"/>
            </a:xfrm>
          </p:grpSpPr>
          <p:sp>
            <p:nvSpPr>
              <p:cNvPr id="52248" name="AutoShape 8"/>
              <p:cNvSpPr>
                <a:spLocks noChangeArrowheads="1"/>
              </p:cNvSpPr>
              <p:nvPr/>
            </p:nvSpPr>
            <p:spPr bwMode="gray">
              <a:xfrm flipV="1">
                <a:off x="549" y="2662"/>
                <a:ext cx="4653" cy="31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878 w 21600"/>
                  <a:gd name="T13" fmla="*/ 2887 h 21600"/>
                  <a:gd name="T14" fmla="*/ 18722 w 21600"/>
                  <a:gd name="T15" fmla="*/ 18713 h 21600"/>
                </a:gdLst>
                <a:ahLst/>
                <a:cxnLst>
                  <a:cxn ang="T8">
                    <a:pos x="T0" y="T1"/>
                  </a:cxn>
                  <a:cxn ang="T9">
                    <a:pos x="T2" y="T3"/>
                  </a:cxn>
                  <a:cxn ang="T10">
                    <a:pos x="T4" y="T5"/>
                  </a:cxn>
                  <a:cxn ang="T11">
                    <a:pos x="T6" y="T7"/>
                  </a:cxn>
                </a:cxnLst>
                <a:rect l="T12" t="T13" r="T14" b="T15"/>
                <a:pathLst>
                  <a:path w="21600" h="21600">
                    <a:moveTo>
                      <a:pt x="0" y="0"/>
                    </a:moveTo>
                    <a:lnTo>
                      <a:pt x="2158" y="21600"/>
                    </a:lnTo>
                    <a:lnTo>
                      <a:pt x="19442" y="21600"/>
                    </a:lnTo>
                    <a:lnTo>
                      <a:pt x="21600" y="0"/>
                    </a:lnTo>
                    <a:close/>
                  </a:path>
                </a:pathLst>
              </a:custGeom>
              <a:gradFill rotWithShape="1">
                <a:gsLst>
                  <a:gs pos="0">
                    <a:srgbClr val="CAD9E3"/>
                  </a:gs>
                  <a:gs pos="100000">
                    <a:srgbClr val="9DB9CB">
                      <a:alpha val="0"/>
                    </a:srgbClr>
                  </a:gs>
                </a:gsLst>
                <a:lin ang="5400000" scaled="1"/>
              </a:gradFill>
              <a:ln w="9525" algn="ctr">
                <a:noFill/>
                <a:miter lim="800000"/>
                <a:headEnd/>
                <a:tailEnd/>
              </a:ln>
            </p:spPr>
            <p:txBody>
              <a:bodyPr anchor="ctr">
                <a:spAutoFit/>
              </a:bodyPr>
              <a:lstStyle/>
              <a:p>
                <a:endParaRPr lang="en-US"/>
              </a:p>
            </p:txBody>
          </p:sp>
          <p:sp>
            <p:nvSpPr>
              <p:cNvPr id="52249" name="AutoShape 9"/>
              <p:cNvSpPr>
                <a:spLocks noChangeArrowheads="1"/>
              </p:cNvSpPr>
              <p:nvPr/>
            </p:nvSpPr>
            <p:spPr bwMode="gray">
              <a:xfrm>
                <a:off x="479" y="2932"/>
                <a:ext cx="4796" cy="1050"/>
              </a:xfrm>
              <a:prstGeom prst="roundRect">
                <a:avLst>
                  <a:gd name="adj" fmla="val 9514"/>
                </a:avLst>
              </a:prstGeom>
              <a:gradFill rotWithShape="1">
                <a:gsLst>
                  <a:gs pos="0">
                    <a:srgbClr val="8198A6"/>
                  </a:gs>
                  <a:gs pos="50000">
                    <a:srgbClr val="9DB9CB"/>
                  </a:gs>
                  <a:gs pos="100000">
                    <a:srgbClr val="8198A6"/>
                  </a:gs>
                </a:gsLst>
                <a:lin ang="5400000" scaled="1"/>
              </a:gradFill>
              <a:ln w="9525" algn="ctr">
                <a:noFill/>
                <a:round/>
                <a:headEnd/>
                <a:tailEnd/>
              </a:ln>
            </p:spPr>
            <p:txBody>
              <a:bodyPr wrap="none" anchor="ctr"/>
              <a:lstStyle/>
              <a:p>
                <a:endParaRPr lang="en-US"/>
              </a:p>
            </p:txBody>
          </p:sp>
        </p:grpSp>
        <p:sp>
          <p:nvSpPr>
            <p:cNvPr id="178186" name="AutoShape 10"/>
            <p:cNvSpPr>
              <a:spLocks noChangeArrowheads="1"/>
            </p:cNvSpPr>
            <p:nvPr/>
          </p:nvSpPr>
          <p:spPr bwMode="gray">
            <a:xfrm>
              <a:off x="582" y="3415"/>
              <a:ext cx="4530" cy="246"/>
            </a:xfrm>
            <a:prstGeom prst="roundRect">
              <a:avLst>
                <a:gd name="adj" fmla="val 9782"/>
              </a:avLst>
            </a:prstGeom>
            <a:gradFill rotWithShape="1">
              <a:gsLst>
                <a:gs pos="0">
                  <a:schemeClr val="hlink"/>
                </a:gs>
                <a:gs pos="50000">
                  <a:schemeClr val="hlink">
                    <a:gamma/>
                    <a:tint val="57647"/>
                    <a:invGamma/>
                  </a:schemeClr>
                </a:gs>
                <a:gs pos="100000">
                  <a:schemeClr val="hlink"/>
                </a:gs>
              </a:gsLst>
              <a:lin ang="5400000" scaled="1"/>
            </a:gradFill>
            <a:ln w="28575" algn="ctr">
              <a:solidFill>
                <a:srgbClr val="F8F8F8"/>
              </a:solidFill>
              <a:round/>
              <a:headEnd/>
              <a:tailEnd/>
            </a:ln>
            <a:effectLst/>
          </p:spPr>
          <p:txBody>
            <a:bodyPr anchor="ctr">
              <a:spAutoFit/>
            </a:bodyPr>
            <a:lstStyle/>
            <a:p>
              <a:endParaRPr lang="en-US"/>
            </a:p>
          </p:txBody>
        </p:sp>
      </p:grpSp>
      <p:grpSp>
        <p:nvGrpSpPr>
          <p:cNvPr id="4" name="Group 31"/>
          <p:cNvGrpSpPr>
            <a:grpSpLocks/>
          </p:cNvGrpSpPr>
          <p:nvPr/>
        </p:nvGrpSpPr>
        <p:grpSpPr bwMode="auto">
          <a:xfrm>
            <a:off x="914400" y="2417762"/>
            <a:ext cx="10261600" cy="3876675"/>
            <a:chOff x="432" y="1523"/>
            <a:chExt cx="4848" cy="2442"/>
          </a:xfrm>
        </p:grpSpPr>
        <p:sp>
          <p:nvSpPr>
            <p:cNvPr id="178179" name="AutoShape 3"/>
            <p:cNvSpPr>
              <a:spLocks noChangeArrowheads="1"/>
            </p:cNvSpPr>
            <p:nvPr/>
          </p:nvSpPr>
          <p:spPr bwMode="gray">
            <a:xfrm>
              <a:off x="3339" y="1523"/>
              <a:ext cx="1797" cy="733"/>
            </a:xfrm>
            <a:prstGeom prst="homePlate">
              <a:avLst>
                <a:gd name="adj" fmla="val 42437"/>
              </a:avLst>
            </a:prstGeom>
            <a:gradFill rotWithShape="1">
              <a:gsLst>
                <a:gs pos="0">
                  <a:schemeClr val="folHlink">
                    <a:gamma/>
                    <a:shade val="76078"/>
                    <a:invGamma/>
                  </a:schemeClr>
                </a:gs>
                <a:gs pos="100000">
                  <a:schemeClr val="folHlink"/>
                </a:gs>
              </a:gsLst>
              <a:lin ang="5400000" scaled="1"/>
            </a:gradFill>
            <a:ln w="28575" algn="ctr">
              <a:solidFill>
                <a:srgbClr val="F8F8F8"/>
              </a:solidFill>
              <a:miter lim="800000"/>
              <a:headEnd/>
              <a:tailEnd/>
            </a:ln>
            <a:effectLst>
              <a:outerShdw dist="107763" dir="2700000" algn="ctr" rotWithShape="0">
                <a:srgbClr val="000000">
                  <a:alpha val="50000"/>
                </a:srgbClr>
              </a:outerShdw>
            </a:effectLst>
          </p:spPr>
          <p:txBody>
            <a:bodyPr wrap="none" anchor="ctr"/>
            <a:lstStyle/>
            <a:p>
              <a:endParaRPr lang="en-US"/>
            </a:p>
          </p:txBody>
        </p:sp>
        <p:sp>
          <p:nvSpPr>
            <p:cNvPr id="178180" name="AutoShape 4"/>
            <p:cNvSpPr>
              <a:spLocks noChangeArrowheads="1"/>
            </p:cNvSpPr>
            <p:nvPr/>
          </p:nvSpPr>
          <p:spPr bwMode="gray">
            <a:xfrm>
              <a:off x="1939" y="1523"/>
              <a:ext cx="1799" cy="733"/>
            </a:xfrm>
            <a:prstGeom prst="homePlate">
              <a:avLst>
                <a:gd name="adj" fmla="val 42291"/>
              </a:avLst>
            </a:prstGeom>
            <a:gradFill rotWithShape="1">
              <a:gsLst>
                <a:gs pos="0">
                  <a:schemeClr val="hlink">
                    <a:gamma/>
                    <a:shade val="76078"/>
                    <a:invGamma/>
                  </a:schemeClr>
                </a:gs>
                <a:gs pos="100000">
                  <a:schemeClr val="hlink"/>
                </a:gs>
              </a:gsLst>
              <a:lin ang="5400000" scaled="1"/>
            </a:gradFill>
            <a:ln w="28575" algn="ctr">
              <a:solidFill>
                <a:srgbClr val="F8F8F8"/>
              </a:solidFill>
              <a:miter lim="800000"/>
              <a:headEnd/>
              <a:tailEnd/>
            </a:ln>
            <a:effectLst>
              <a:outerShdw dist="107763" dir="2700000" algn="ctr" rotWithShape="0">
                <a:srgbClr val="000000">
                  <a:alpha val="50000"/>
                </a:srgbClr>
              </a:outerShdw>
            </a:effectLst>
          </p:spPr>
          <p:txBody>
            <a:bodyPr wrap="none" anchor="ctr"/>
            <a:lstStyle/>
            <a:p>
              <a:endParaRPr lang="en-US"/>
            </a:p>
          </p:txBody>
        </p:sp>
        <p:sp>
          <p:nvSpPr>
            <p:cNvPr id="178181" name="AutoShape 5"/>
            <p:cNvSpPr>
              <a:spLocks noChangeArrowheads="1"/>
            </p:cNvSpPr>
            <p:nvPr/>
          </p:nvSpPr>
          <p:spPr bwMode="gray">
            <a:xfrm>
              <a:off x="720" y="1523"/>
              <a:ext cx="1547" cy="733"/>
            </a:xfrm>
            <a:prstGeom prst="homePlate">
              <a:avLst>
                <a:gd name="adj" fmla="val 42796"/>
              </a:avLst>
            </a:prstGeom>
            <a:gradFill rotWithShape="1">
              <a:gsLst>
                <a:gs pos="0">
                  <a:schemeClr val="accent2">
                    <a:gamma/>
                    <a:shade val="76078"/>
                    <a:invGamma/>
                  </a:schemeClr>
                </a:gs>
                <a:gs pos="100000">
                  <a:schemeClr val="accent2"/>
                </a:gs>
              </a:gsLst>
              <a:lin ang="5400000" scaled="1"/>
            </a:gradFill>
            <a:ln w="28575" algn="ctr">
              <a:solidFill>
                <a:srgbClr val="F8F8F8"/>
              </a:solidFill>
              <a:miter lim="800000"/>
              <a:headEnd/>
              <a:tailEnd/>
            </a:ln>
            <a:effectLst>
              <a:outerShdw dist="107763" dir="2700000" algn="ctr" rotWithShape="0">
                <a:srgbClr val="000000">
                  <a:alpha val="50000"/>
                </a:srgbClr>
              </a:outerShdw>
            </a:effectLst>
          </p:spPr>
          <p:txBody>
            <a:bodyPr wrap="none" anchor="ctr"/>
            <a:lstStyle/>
            <a:p>
              <a:endParaRPr lang="en-US"/>
            </a:p>
          </p:txBody>
        </p:sp>
        <p:sp>
          <p:nvSpPr>
            <p:cNvPr id="52233" name="Rectangle 11"/>
            <p:cNvSpPr>
              <a:spLocks noChangeArrowheads="1"/>
            </p:cNvSpPr>
            <p:nvPr/>
          </p:nvSpPr>
          <p:spPr bwMode="gray">
            <a:xfrm>
              <a:off x="672" y="1639"/>
              <a:ext cx="1440" cy="523"/>
            </a:xfrm>
            <a:prstGeom prst="rect">
              <a:avLst/>
            </a:prstGeom>
            <a:noFill/>
            <a:ln w="9525">
              <a:noFill/>
              <a:miter lim="800000"/>
              <a:headEnd/>
              <a:tailEnd/>
            </a:ln>
          </p:spPr>
          <p:txBody>
            <a:bodyPr>
              <a:spAutoFit/>
            </a:bodyPr>
            <a:lstStyle/>
            <a:p>
              <a:pPr algn="ctr" eaLnBrk="0" hangingPunct="0"/>
              <a:r>
                <a:rPr lang="en-US" sz="2400">
                  <a:solidFill>
                    <a:srgbClr val="FEFEFE"/>
                  </a:solidFill>
                  <a:latin typeface="Times New Roman" pitchFamily="18" charset="0"/>
                </a:rPr>
                <a:t>Hệ tư tưởng Mác - Lênin</a:t>
              </a:r>
            </a:p>
          </p:txBody>
        </p:sp>
        <p:sp>
          <p:nvSpPr>
            <p:cNvPr id="52234" name="Rectangle 13"/>
            <p:cNvSpPr>
              <a:spLocks noChangeArrowheads="1"/>
            </p:cNvSpPr>
            <p:nvPr/>
          </p:nvSpPr>
          <p:spPr bwMode="gray">
            <a:xfrm>
              <a:off x="2064" y="1677"/>
              <a:ext cx="1588" cy="291"/>
            </a:xfrm>
            <a:prstGeom prst="rect">
              <a:avLst/>
            </a:prstGeom>
            <a:noFill/>
            <a:ln w="9525">
              <a:noFill/>
              <a:miter lim="800000"/>
              <a:headEnd/>
              <a:tailEnd/>
            </a:ln>
          </p:spPr>
          <p:txBody>
            <a:bodyPr>
              <a:spAutoFit/>
            </a:bodyPr>
            <a:lstStyle/>
            <a:p>
              <a:pPr algn="ctr" eaLnBrk="0" hangingPunct="0"/>
              <a:r>
                <a:rPr lang="en-US" sz="2400">
                  <a:solidFill>
                    <a:srgbClr val="FEFEFE"/>
                  </a:solidFill>
                  <a:latin typeface="Times New Roman" pitchFamily="18" charset="0"/>
                </a:rPr>
                <a:t>Tính khoa học sâu sắc</a:t>
              </a:r>
            </a:p>
          </p:txBody>
        </p:sp>
        <p:sp>
          <p:nvSpPr>
            <p:cNvPr id="52235" name="Rectangle 14"/>
            <p:cNvSpPr>
              <a:spLocks noChangeArrowheads="1"/>
            </p:cNvSpPr>
            <p:nvPr/>
          </p:nvSpPr>
          <p:spPr bwMode="gray">
            <a:xfrm>
              <a:off x="3648" y="1677"/>
              <a:ext cx="1407" cy="523"/>
            </a:xfrm>
            <a:prstGeom prst="rect">
              <a:avLst/>
            </a:prstGeom>
            <a:noFill/>
            <a:ln w="9525">
              <a:noFill/>
              <a:miter lim="800000"/>
              <a:headEnd/>
              <a:tailEnd/>
            </a:ln>
          </p:spPr>
          <p:txBody>
            <a:bodyPr>
              <a:spAutoFit/>
            </a:bodyPr>
            <a:lstStyle/>
            <a:p>
              <a:pPr algn="ctr" eaLnBrk="0" hangingPunct="0"/>
              <a:r>
                <a:rPr lang="en-US" sz="2400">
                  <a:solidFill>
                    <a:srgbClr val="FEFEFE"/>
                  </a:solidFill>
                  <a:latin typeface="Times New Roman" pitchFamily="18" charset="0"/>
                </a:rPr>
                <a:t>Tính cách mạng triệt để</a:t>
              </a:r>
            </a:p>
          </p:txBody>
        </p:sp>
        <p:grpSp>
          <p:nvGrpSpPr>
            <p:cNvPr id="5" name="Group 17"/>
            <p:cNvGrpSpPr>
              <a:grpSpLocks/>
            </p:cNvGrpSpPr>
            <p:nvPr/>
          </p:nvGrpSpPr>
          <p:grpSpPr bwMode="auto">
            <a:xfrm>
              <a:off x="432" y="2365"/>
              <a:ext cx="2496" cy="576"/>
              <a:chOff x="465" y="2273"/>
              <a:chExt cx="2415" cy="338"/>
            </a:xfrm>
          </p:grpSpPr>
          <p:sp>
            <p:nvSpPr>
              <p:cNvPr id="52244" name="AutoShape 18"/>
              <p:cNvSpPr>
                <a:spLocks noChangeArrowheads="1"/>
              </p:cNvSpPr>
              <p:nvPr/>
            </p:nvSpPr>
            <p:spPr bwMode="gray">
              <a:xfrm>
                <a:off x="465" y="2273"/>
                <a:ext cx="2415" cy="338"/>
              </a:xfrm>
              <a:prstGeom prst="roundRect">
                <a:avLst>
                  <a:gd name="adj" fmla="val 16667"/>
                </a:avLst>
              </a:prstGeom>
              <a:gradFill rotWithShape="1">
                <a:gsLst>
                  <a:gs pos="0">
                    <a:schemeClr val="accent2"/>
                  </a:gs>
                  <a:gs pos="100000">
                    <a:schemeClr val="hlink"/>
                  </a:gs>
                </a:gsLst>
                <a:lin ang="0" scaled="1"/>
              </a:gradFill>
              <a:ln w="12700" algn="ctr">
                <a:noFill/>
                <a:round/>
                <a:headEnd/>
                <a:tailEnd/>
              </a:ln>
            </p:spPr>
            <p:txBody>
              <a:bodyPr wrap="none" anchor="ctr"/>
              <a:lstStyle/>
              <a:p>
                <a:endParaRPr lang="en-US"/>
              </a:p>
            </p:txBody>
          </p:sp>
          <p:pic>
            <p:nvPicPr>
              <p:cNvPr id="52245" name="Picture 19" descr="Picture2"/>
              <p:cNvPicPr>
                <a:picLocks noChangeAspect="1" noChangeArrowheads="1"/>
              </p:cNvPicPr>
              <p:nvPr/>
            </p:nvPicPr>
            <p:blipFill>
              <a:blip r:embed="rId3" cstate="print"/>
              <a:srcRect/>
              <a:stretch>
                <a:fillRect/>
              </a:stretch>
            </p:blipFill>
            <p:spPr bwMode="auto">
              <a:xfrm>
                <a:off x="485" y="2284"/>
                <a:ext cx="2376" cy="146"/>
              </a:xfrm>
              <a:prstGeom prst="rect">
                <a:avLst/>
              </a:prstGeom>
              <a:noFill/>
              <a:ln w="9525">
                <a:noFill/>
                <a:miter lim="800000"/>
                <a:headEnd/>
                <a:tailEnd/>
              </a:ln>
            </p:spPr>
          </p:pic>
        </p:grpSp>
        <p:grpSp>
          <p:nvGrpSpPr>
            <p:cNvPr id="6" name="Group 20"/>
            <p:cNvGrpSpPr>
              <a:grpSpLocks/>
            </p:cNvGrpSpPr>
            <p:nvPr/>
          </p:nvGrpSpPr>
          <p:grpSpPr bwMode="auto">
            <a:xfrm>
              <a:off x="2976" y="2352"/>
              <a:ext cx="2256" cy="576"/>
              <a:chOff x="2976" y="2275"/>
              <a:chExt cx="2240" cy="338"/>
            </a:xfrm>
          </p:grpSpPr>
          <p:sp>
            <p:nvSpPr>
              <p:cNvPr id="52242" name="AutoShape 21"/>
              <p:cNvSpPr>
                <a:spLocks noChangeArrowheads="1"/>
              </p:cNvSpPr>
              <p:nvPr/>
            </p:nvSpPr>
            <p:spPr bwMode="gray">
              <a:xfrm>
                <a:off x="2976" y="2275"/>
                <a:ext cx="2240" cy="338"/>
              </a:xfrm>
              <a:prstGeom prst="roundRect">
                <a:avLst>
                  <a:gd name="adj" fmla="val 16667"/>
                </a:avLst>
              </a:prstGeom>
              <a:gradFill rotWithShape="1">
                <a:gsLst>
                  <a:gs pos="0">
                    <a:schemeClr val="hlink"/>
                  </a:gs>
                  <a:gs pos="100000">
                    <a:schemeClr val="folHlink"/>
                  </a:gs>
                </a:gsLst>
                <a:lin ang="0" scaled="1"/>
              </a:gradFill>
              <a:ln w="12700" algn="ctr">
                <a:noFill/>
                <a:round/>
                <a:headEnd/>
                <a:tailEnd/>
              </a:ln>
            </p:spPr>
            <p:txBody>
              <a:bodyPr wrap="none" anchor="ctr"/>
              <a:lstStyle/>
              <a:p>
                <a:endParaRPr lang="en-US"/>
              </a:p>
            </p:txBody>
          </p:sp>
          <p:pic>
            <p:nvPicPr>
              <p:cNvPr id="52243" name="Picture 22" descr="Picture2"/>
              <p:cNvPicPr>
                <a:picLocks noChangeAspect="1" noChangeArrowheads="1"/>
              </p:cNvPicPr>
              <p:nvPr/>
            </p:nvPicPr>
            <p:blipFill>
              <a:blip r:embed="rId3" cstate="print"/>
              <a:srcRect/>
              <a:stretch>
                <a:fillRect/>
              </a:stretch>
            </p:blipFill>
            <p:spPr bwMode="auto">
              <a:xfrm>
                <a:off x="2997" y="2285"/>
                <a:ext cx="2210" cy="146"/>
              </a:xfrm>
              <a:prstGeom prst="rect">
                <a:avLst/>
              </a:prstGeom>
              <a:noFill/>
              <a:ln w="9525">
                <a:noFill/>
                <a:miter lim="800000"/>
                <a:headEnd/>
                <a:tailEnd/>
              </a:ln>
            </p:spPr>
          </p:pic>
        </p:grpSp>
        <p:sp>
          <p:nvSpPr>
            <p:cNvPr id="52238" name="Rectangle 23"/>
            <p:cNvSpPr>
              <a:spLocks noChangeArrowheads="1"/>
            </p:cNvSpPr>
            <p:nvPr/>
          </p:nvSpPr>
          <p:spPr bwMode="gray">
            <a:xfrm>
              <a:off x="2928" y="2410"/>
              <a:ext cx="2352" cy="523"/>
            </a:xfrm>
            <a:prstGeom prst="rect">
              <a:avLst/>
            </a:prstGeom>
            <a:noFill/>
            <a:ln w="9525">
              <a:noFill/>
              <a:miter lim="800000"/>
              <a:headEnd/>
              <a:tailEnd/>
            </a:ln>
          </p:spPr>
          <p:txBody>
            <a:bodyPr>
              <a:spAutoFit/>
            </a:bodyPr>
            <a:lstStyle/>
            <a:p>
              <a:pPr algn="ctr" eaLnBrk="0" hangingPunct="0"/>
              <a:r>
                <a:rPr lang="en-US" sz="2400">
                  <a:solidFill>
                    <a:srgbClr val="010101"/>
                  </a:solidFill>
                  <a:latin typeface="Times New Roman" pitchFamily="18" charset="0"/>
                </a:rPr>
                <a:t>Phương pháp luận </a:t>
              </a:r>
            </a:p>
            <a:p>
              <a:pPr algn="ctr" eaLnBrk="0" hangingPunct="0"/>
              <a:r>
                <a:rPr lang="en-US" sz="2400">
                  <a:solidFill>
                    <a:srgbClr val="010101"/>
                  </a:solidFill>
                  <a:latin typeface="Times New Roman" pitchFamily="18" charset="0"/>
                </a:rPr>
                <a:t>Phép biện chứng duy vật</a:t>
              </a:r>
            </a:p>
          </p:txBody>
        </p:sp>
        <p:sp>
          <p:nvSpPr>
            <p:cNvPr id="52239" name="Rectangle 24"/>
            <p:cNvSpPr>
              <a:spLocks noChangeArrowheads="1"/>
            </p:cNvSpPr>
            <p:nvPr/>
          </p:nvSpPr>
          <p:spPr bwMode="gray">
            <a:xfrm>
              <a:off x="432" y="2430"/>
              <a:ext cx="2544" cy="523"/>
            </a:xfrm>
            <a:prstGeom prst="rect">
              <a:avLst/>
            </a:prstGeom>
            <a:noFill/>
            <a:ln w="9525">
              <a:noFill/>
              <a:miter lim="800000"/>
              <a:headEnd/>
              <a:tailEnd/>
            </a:ln>
          </p:spPr>
          <p:txBody>
            <a:bodyPr>
              <a:spAutoFit/>
            </a:bodyPr>
            <a:lstStyle/>
            <a:p>
              <a:pPr algn="ctr" eaLnBrk="0" hangingPunct="0"/>
              <a:r>
                <a:rPr lang="en-US" sz="2400">
                  <a:solidFill>
                    <a:srgbClr val="010101"/>
                  </a:solidFill>
                  <a:latin typeface="Times New Roman" pitchFamily="18" charset="0"/>
                </a:rPr>
                <a:t>Thế giới quan khoa học – Nhân sinh quan cách mạng</a:t>
              </a:r>
            </a:p>
          </p:txBody>
        </p:sp>
        <p:sp>
          <p:nvSpPr>
            <p:cNvPr id="52241" name="Text Box 30"/>
            <p:cNvSpPr txBox="1">
              <a:spLocks noChangeArrowheads="1"/>
            </p:cNvSpPr>
            <p:nvPr/>
          </p:nvSpPr>
          <p:spPr bwMode="auto">
            <a:xfrm>
              <a:off x="1056" y="3600"/>
              <a:ext cx="3840" cy="365"/>
            </a:xfrm>
            <a:prstGeom prst="rect">
              <a:avLst/>
            </a:prstGeom>
            <a:noFill/>
            <a:ln w="9525">
              <a:noFill/>
              <a:miter lim="800000"/>
              <a:headEnd/>
              <a:tailEnd/>
            </a:ln>
          </p:spPr>
          <p:txBody>
            <a:bodyPr>
              <a:spAutoFit/>
            </a:bodyPr>
            <a:lstStyle/>
            <a:p>
              <a:pPr>
                <a:spcBef>
                  <a:spcPct val="50000"/>
                </a:spcBef>
              </a:pPr>
              <a:r>
                <a:rPr lang="en-US" sz="3200">
                  <a:latin typeface="Times New Roman" pitchFamily="18" charset="0"/>
                </a:rPr>
                <a:t>CHỦ NGHĨA MÁC - LÊNIN</a:t>
              </a:r>
            </a:p>
          </p:txBody>
        </p:sp>
      </p:grpSp>
      <p:sp>
        <p:nvSpPr>
          <p:cNvPr id="52229" name="TextBox 24"/>
          <p:cNvSpPr txBox="1">
            <a:spLocks noChangeArrowheads="1"/>
          </p:cNvSpPr>
          <p:nvPr/>
        </p:nvSpPr>
        <p:spPr bwMode="auto">
          <a:xfrm>
            <a:off x="2028497" y="346841"/>
            <a:ext cx="6679908" cy="1938992"/>
          </a:xfrm>
          <a:prstGeom prst="rect">
            <a:avLst/>
          </a:prstGeom>
          <a:noFill/>
          <a:ln w="9525">
            <a:noFill/>
            <a:miter lim="800000"/>
            <a:headEnd/>
            <a:tailEnd/>
          </a:ln>
        </p:spPr>
        <p:txBody>
          <a:bodyPr wrap="square">
            <a:spAutoFit/>
          </a:bodyPr>
          <a:lstStyle/>
          <a:p>
            <a:pPr algn="just"/>
            <a:r>
              <a:rPr lang="en-US" sz="2000" i="1" dirty="0">
                <a:latin typeface="Times New Roman" pitchFamily="18" charset="0"/>
                <a:cs typeface="Times New Roman" pitchFamily="18" charset="0"/>
              </a:rPr>
              <a:t>“</a:t>
            </a:r>
            <a:r>
              <a:rPr lang="en-US" sz="2000" i="1" dirty="0" err="1">
                <a:latin typeface="Times New Roman" pitchFamily="18" charset="0"/>
                <a:cs typeface="Times New Roman" pitchFamily="18" charset="0"/>
              </a:rPr>
              <a:t>Lúc</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bấy</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giờ</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tôi</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ủng</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hộ</a:t>
            </a:r>
            <a:r>
              <a:rPr lang="en-US" sz="2000" i="1" dirty="0">
                <a:latin typeface="Times New Roman" pitchFamily="18" charset="0"/>
                <a:cs typeface="Times New Roman" pitchFamily="18" charset="0"/>
              </a:rPr>
              <a:t> CM T10 </a:t>
            </a:r>
            <a:r>
              <a:rPr lang="en-US" sz="2000" i="1" dirty="0" err="1">
                <a:latin typeface="Times New Roman" pitchFamily="18" charset="0"/>
                <a:cs typeface="Times New Roman" pitchFamily="18" charset="0"/>
              </a:rPr>
              <a:t>chỉ</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là</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theo</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cảm</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tính</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tự</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nhiên</a:t>
            </a:r>
            <a:r>
              <a:rPr lang="en-US" sz="2000" i="1" dirty="0">
                <a:latin typeface="Times New Roman" pitchFamily="18" charset="0"/>
                <a:cs typeface="Times New Roman" pitchFamily="18" charset="0"/>
              </a:rPr>
              <a:t> … </a:t>
            </a:r>
            <a:r>
              <a:rPr lang="en-US" sz="2000" i="1" dirty="0" err="1">
                <a:latin typeface="Times New Roman" pitchFamily="18" charset="0"/>
                <a:cs typeface="Times New Roman" pitchFamily="18" charset="0"/>
              </a:rPr>
              <a:t>Tôi</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kính</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yêu</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Lênin</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vì</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Lênin</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là</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một</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người</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yêu</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nước</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vĩ</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đại</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đã</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giải</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phóng</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đồng</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bào</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mình</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Tôi</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tham</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gia</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Đảng</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Xã</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hội</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Pháp</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chẳng</a:t>
            </a:r>
            <a:r>
              <a:rPr lang="en-US" sz="2000" i="1" dirty="0">
                <a:latin typeface="Times New Roman" pitchFamily="18" charset="0"/>
                <a:cs typeface="Times New Roman" pitchFamily="18" charset="0"/>
              </a:rPr>
              <a:t> qua </a:t>
            </a:r>
            <a:r>
              <a:rPr lang="en-US" sz="2000" i="1" dirty="0" err="1">
                <a:latin typeface="Times New Roman" pitchFamily="18" charset="0"/>
                <a:cs typeface="Times New Roman" pitchFamily="18" charset="0"/>
              </a:rPr>
              <a:t>vì</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các</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ông</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bà</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ấy</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đã</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tỏ</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đồng</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tình</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với</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tôi</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với</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cuộc</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đấu</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tranh</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của</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các</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dân</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tộc</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bị</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áp</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bức</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Còn</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như</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Đảng</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là</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gì</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chủ</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nghĩa</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xã</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hội</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và</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chủ</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nghĩa</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cộng</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sản</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là</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gì</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thì</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tôi</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chưa</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hiểu</a:t>
            </a:r>
            <a:r>
              <a:rPr lang="en-US" sz="2000" i="1" dirty="0">
                <a:latin typeface="Times New Roman" pitchFamily="18" charset="0"/>
                <a:cs typeface="Times New Roman" pitchFamily="18" charset="0"/>
              </a:rPr>
              <a:t>… ”</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4"/>
          <p:cNvSpPr txBox="1">
            <a:spLocks noChangeArrowheads="1"/>
          </p:cNvSpPr>
          <p:nvPr/>
        </p:nvSpPr>
        <p:spPr bwMode="auto">
          <a:xfrm>
            <a:off x="2217684" y="457199"/>
            <a:ext cx="9406758" cy="1938992"/>
          </a:xfrm>
          <a:prstGeom prst="rect">
            <a:avLst/>
          </a:prstGeom>
          <a:noFill/>
          <a:ln w="9525">
            <a:noFill/>
            <a:miter lim="800000"/>
            <a:headEnd/>
            <a:tailEnd/>
          </a:ln>
        </p:spPr>
        <p:txBody>
          <a:bodyPr wrap="square">
            <a:spAutoFit/>
          </a:bodyPr>
          <a:lstStyle/>
          <a:p>
            <a:pPr algn="just"/>
            <a:r>
              <a:rPr lang="en-US" sz="2400" b="0" i="1" dirty="0">
                <a:latin typeface="Times New Roman" pitchFamily="18" charset="0"/>
              </a:rPr>
              <a:t>“</a:t>
            </a:r>
            <a:r>
              <a:rPr lang="en-US" sz="2400" b="0" i="1" dirty="0" err="1">
                <a:latin typeface="Times New Roman" pitchFamily="18" charset="0"/>
              </a:rPr>
              <a:t>Chủ</a:t>
            </a:r>
            <a:r>
              <a:rPr lang="en-US" sz="2400" b="0" i="1" dirty="0">
                <a:latin typeface="Times New Roman" pitchFamily="18" charset="0"/>
              </a:rPr>
              <a:t> </a:t>
            </a:r>
            <a:r>
              <a:rPr lang="en-US" sz="2400" b="0" i="1" dirty="0" err="1">
                <a:latin typeface="Times New Roman" pitchFamily="18" charset="0"/>
              </a:rPr>
              <a:t>nghĩa</a:t>
            </a:r>
            <a:r>
              <a:rPr lang="en-US" sz="2400" b="0" i="1" dirty="0">
                <a:latin typeface="Times New Roman" pitchFamily="18" charset="0"/>
              </a:rPr>
              <a:t> </a:t>
            </a:r>
            <a:r>
              <a:rPr lang="en-US" sz="2400" b="0" i="1" dirty="0" err="1">
                <a:latin typeface="Times New Roman" pitchFamily="18" charset="0"/>
              </a:rPr>
              <a:t>Mác-Lênin</a:t>
            </a:r>
            <a:r>
              <a:rPr lang="en-US" sz="2400" b="0" i="1" dirty="0">
                <a:latin typeface="Times New Roman" pitchFamily="18" charset="0"/>
              </a:rPr>
              <a:t> </a:t>
            </a:r>
            <a:r>
              <a:rPr lang="en-US" sz="2400" b="0" i="1" dirty="0" err="1">
                <a:latin typeface="Times New Roman" pitchFamily="18" charset="0"/>
              </a:rPr>
              <a:t>đối</a:t>
            </a:r>
            <a:r>
              <a:rPr lang="en-US" sz="2400" b="0" i="1" dirty="0">
                <a:latin typeface="Times New Roman" pitchFamily="18" charset="0"/>
              </a:rPr>
              <a:t> </a:t>
            </a:r>
            <a:r>
              <a:rPr lang="en-US" sz="2400" b="0" i="1" dirty="0" err="1">
                <a:latin typeface="Times New Roman" pitchFamily="18" charset="0"/>
              </a:rPr>
              <a:t>với</a:t>
            </a:r>
            <a:r>
              <a:rPr lang="en-US" sz="2400" b="0" i="1" dirty="0">
                <a:latin typeface="Times New Roman" pitchFamily="18" charset="0"/>
              </a:rPr>
              <a:t> </a:t>
            </a:r>
            <a:r>
              <a:rPr lang="en-US" sz="2400" b="0" i="1" dirty="0" err="1">
                <a:latin typeface="Times New Roman" pitchFamily="18" charset="0"/>
              </a:rPr>
              <a:t>chúng</a:t>
            </a:r>
            <a:r>
              <a:rPr lang="en-US" sz="2400" b="0" i="1" dirty="0">
                <a:latin typeface="Times New Roman" pitchFamily="18" charset="0"/>
              </a:rPr>
              <a:t> </a:t>
            </a:r>
            <a:r>
              <a:rPr lang="en-US" sz="2400" b="0" i="1" dirty="0" err="1">
                <a:latin typeface="Times New Roman" pitchFamily="18" charset="0"/>
              </a:rPr>
              <a:t>ta</a:t>
            </a:r>
            <a:r>
              <a:rPr lang="en-US" sz="2400" b="0" i="1" dirty="0">
                <a:latin typeface="Times New Roman" pitchFamily="18" charset="0"/>
              </a:rPr>
              <a:t>, </a:t>
            </a:r>
            <a:r>
              <a:rPr lang="en-US" sz="2400" b="0" i="1" dirty="0" err="1">
                <a:latin typeface="Times New Roman" pitchFamily="18" charset="0"/>
              </a:rPr>
              <a:t>những</a:t>
            </a:r>
            <a:r>
              <a:rPr lang="en-US" sz="2400" b="0" i="1" dirty="0">
                <a:latin typeface="Times New Roman" pitchFamily="18" charset="0"/>
              </a:rPr>
              <a:t> </a:t>
            </a:r>
            <a:r>
              <a:rPr lang="en-US" sz="2400" b="0" i="1" dirty="0" err="1">
                <a:latin typeface="Times New Roman" pitchFamily="18" charset="0"/>
              </a:rPr>
              <a:t>người</a:t>
            </a:r>
            <a:r>
              <a:rPr lang="en-US" sz="2400" b="0" i="1" dirty="0">
                <a:latin typeface="Times New Roman" pitchFamily="18" charset="0"/>
              </a:rPr>
              <a:t> </a:t>
            </a:r>
            <a:r>
              <a:rPr lang="en-US" sz="2400" b="0" i="1" dirty="0" err="1">
                <a:latin typeface="Times New Roman" pitchFamily="18" charset="0"/>
              </a:rPr>
              <a:t>cách</a:t>
            </a:r>
            <a:r>
              <a:rPr lang="en-US" sz="2400" b="0" i="1" dirty="0">
                <a:latin typeface="Times New Roman" pitchFamily="18" charset="0"/>
              </a:rPr>
              <a:t> </a:t>
            </a:r>
            <a:r>
              <a:rPr lang="en-US" sz="2400" b="0" i="1" dirty="0" err="1">
                <a:latin typeface="Times New Roman" pitchFamily="18" charset="0"/>
              </a:rPr>
              <a:t>mạng</a:t>
            </a:r>
            <a:r>
              <a:rPr lang="en-US" sz="2400" b="0" i="1" dirty="0">
                <a:latin typeface="Times New Roman" pitchFamily="18" charset="0"/>
              </a:rPr>
              <a:t> </a:t>
            </a:r>
            <a:r>
              <a:rPr lang="en-US" sz="2400" b="0" i="1" dirty="0" err="1">
                <a:latin typeface="Times New Roman" pitchFamily="18" charset="0"/>
              </a:rPr>
              <a:t>và</a:t>
            </a:r>
            <a:r>
              <a:rPr lang="en-US" sz="2400" b="0" i="1" dirty="0">
                <a:latin typeface="Times New Roman" pitchFamily="18" charset="0"/>
              </a:rPr>
              <a:t> </a:t>
            </a:r>
            <a:r>
              <a:rPr lang="en-US" sz="2400" b="0" i="1" dirty="0" err="1">
                <a:latin typeface="Times New Roman" pitchFamily="18" charset="0"/>
              </a:rPr>
              <a:t>nhân</a:t>
            </a:r>
            <a:r>
              <a:rPr lang="en-US" sz="2400" b="0" i="1" dirty="0">
                <a:latin typeface="Times New Roman" pitchFamily="18" charset="0"/>
              </a:rPr>
              <a:t> </a:t>
            </a:r>
            <a:r>
              <a:rPr lang="en-US" sz="2400" b="0" i="1" dirty="0" err="1">
                <a:latin typeface="Times New Roman" pitchFamily="18" charset="0"/>
              </a:rPr>
              <a:t>dân</a:t>
            </a:r>
            <a:r>
              <a:rPr lang="en-US" sz="2400" b="0" i="1" dirty="0">
                <a:latin typeface="Times New Roman" pitchFamily="18" charset="0"/>
              </a:rPr>
              <a:t> </a:t>
            </a:r>
            <a:r>
              <a:rPr lang="en-US" sz="2400" b="0" i="1" dirty="0" err="1">
                <a:latin typeface="Times New Roman" pitchFamily="18" charset="0"/>
              </a:rPr>
              <a:t>Việt</a:t>
            </a:r>
            <a:r>
              <a:rPr lang="en-US" sz="2400" b="0" i="1" dirty="0">
                <a:latin typeface="Times New Roman" pitchFamily="18" charset="0"/>
              </a:rPr>
              <a:t> Nam </a:t>
            </a:r>
            <a:r>
              <a:rPr lang="en-US" sz="2400" b="0" i="1" dirty="0" err="1">
                <a:latin typeface="Times New Roman" pitchFamily="18" charset="0"/>
              </a:rPr>
              <a:t>không</a:t>
            </a:r>
            <a:r>
              <a:rPr lang="en-US" sz="2400" b="0" i="1" dirty="0">
                <a:latin typeface="Times New Roman" pitchFamily="18" charset="0"/>
              </a:rPr>
              <a:t> </a:t>
            </a:r>
            <a:r>
              <a:rPr lang="en-US" sz="2400" b="0" i="1" dirty="0" err="1">
                <a:latin typeface="Times New Roman" pitchFamily="18" charset="0"/>
              </a:rPr>
              <a:t>những</a:t>
            </a:r>
            <a:r>
              <a:rPr lang="en-US" sz="2400" b="0" i="1" dirty="0">
                <a:latin typeface="Times New Roman" pitchFamily="18" charset="0"/>
              </a:rPr>
              <a:t> </a:t>
            </a:r>
            <a:r>
              <a:rPr lang="en-US" sz="2400" b="0" i="1" dirty="0" err="1">
                <a:latin typeface="Times New Roman" pitchFamily="18" charset="0"/>
              </a:rPr>
              <a:t>là</a:t>
            </a:r>
            <a:r>
              <a:rPr lang="en-US" sz="2400" b="0" i="1" dirty="0">
                <a:latin typeface="Times New Roman" pitchFamily="18" charset="0"/>
              </a:rPr>
              <a:t> </a:t>
            </a:r>
            <a:r>
              <a:rPr lang="en-US" sz="2400" b="0" i="1" dirty="0" err="1">
                <a:latin typeface="Times New Roman" pitchFamily="18" charset="0"/>
              </a:rPr>
              <a:t>cái</a:t>
            </a:r>
            <a:r>
              <a:rPr lang="en-US" sz="2400" b="0" i="1" dirty="0">
                <a:latin typeface="Times New Roman" pitchFamily="18" charset="0"/>
              </a:rPr>
              <a:t> </a:t>
            </a:r>
            <a:r>
              <a:rPr lang="en-US" sz="2400" b="0" i="1" dirty="0" err="1">
                <a:latin typeface="Times New Roman" pitchFamily="18" charset="0"/>
              </a:rPr>
              <a:t>cẩm</a:t>
            </a:r>
            <a:r>
              <a:rPr lang="en-US" sz="2400" b="0" i="1" dirty="0">
                <a:latin typeface="Times New Roman" pitchFamily="18" charset="0"/>
              </a:rPr>
              <a:t> </a:t>
            </a:r>
            <a:r>
              <a:rPr lang="en-US" sz="2400" b="0" i="1" dirty="0" err="1">
                <a:latin typeface="Times New Roman" pitchFamily="18" charset="0"/>
              </a:rPr>
              <a:t>nang</a:t>
            </a:r>
            <a:r>
              <a:rPr lang="en-US" sz="2400" b="0" i="1" dirty="0">
                <a:latin typeface="Times New Roman" pitchFamily="18" charset="0"/>
              </a:rPr>
              <a:t> </a:t>
            </a:r>
            <a:r>
              <a:rPr lang="en-US" sz="2400" b="0" i="1" dirty="0" err="1">
                <a:latin typeface="Times New Roman" pitchFamily="18" charset="0"/>
              </a:rPr>
              <a:t>thần</a:t>
            </a:r>
            <a:r>
              <a:rPr lang="en-US" sz="2400" b="0" i="1" dirty="0">
                <a:latin typeface="Times New Roman" pitchFamily="18" charset="0"/>
              </a:rPr>
              <a:t> </a:t>
            </a:r>
            <a:r>
              <a:rPr lang="en-US" sz="2400" b="0" i="1" dirty="0" err="1">
                <a:latin typeface="Times New Roman" pitchFamily="18" charset="0"/>
              </a:rPr>
              <a:t>kỳ</a:t>
            </a:r>
            <a:r>
              <a:rPr lang="en-US" sz="2400" b="0" i="1" dirty="0">
                <a:latin typeface="Times New Roman" pitchFamily="18" charset="0"/>
              </a:rPr>
              <a:t>, </a:t>
            </a:r>
            <a:r>
              <a:rPr lang="en-US" sz="2400" b="0" i="1" dirty="0" err="1">
                <a:latin typeface="Times New Roman" pitchFamily="18" charset="0"/>
              </a:rPr>
              <a:t>không</a:t>
            </a:r>
            <a:r>
              <a:rPr lang="en-US" sz="2400" b="0" i="1" dirty="0">
                <a:latin typeface="Times New Roman" pitchFamily="18" charset="0"/>
              </a:rPr>
              <a:t> </a:t>
            </a:r>
            <a:r>
              <a:rPr lang="en-US" sz="2400" b="0" i="1" dirty="0" err="1">
                <a:latin typeface="Times New Roman" pitchFamily="18" charset="0"/>
              </a:rPr>
              <a:t>những</a:t>
            </a:r>
            <a:r>
              <a:rPr lang="en-US" sz="2400" b="0" i="1" dirty="0">
                <a:latin typeface="Times New Roman" pitchFamily="18" charset="0"/>
              </a:rPr>
              <a:t> </a:t>
            </a:r>
            <a:r>
              <a:rPr lang="en-US" sz="2400" b="0" i="1" dirty="0" err="1">
                <a:latin typeface="Times New Roman" pitchFamily="18" charset="0"/>
              </a:rPr>
              <a:t>là</a:t>
            </a:r>
            <a:r>
              <a:rPr lang="en-US" sz="2400" b="0" i="1" dirty="0">
                <a:latin typeface="Times New Roman" pitchFamily="18" charset="0"/>
              </a:rPr>
              <a:t> </a:t>
            </a:r>
            <a:r>
              <a:rPr lang="en-US" sz="2400" b="0" i="1" dirty="0" err="1">
                <a:latin typeface="Times New Roman" pitchFamily="18" charset="0"/>
              </a:rPr>
              <a:t>cái</a:t>
            </a:r>
            <a:r>
              <a:rPr lang="en-US" sz="2400" b="0" i="1" dirty="0">
                <a:latin typeface="Times New Roman" pitchFamily="18" charset="0"/>
              </a:rPr>
              <a:t> </a:t>
            </a:r>
            <a:r>
              <a:rPr lang="en-US" sz="2400" b="0" i="1" dirty="0" err="1">
                <a:latin typeface="Times New Roman" pitchFamily="18" charset="0"/>
              </a:rPr>
              <a:t>kim</a:t>
            </a:r>
            <a:r>
              <a:rPr lang="en-US" sz="2400" b="0" i="1" dirty="0">
                <a:latin typeface="Times New Roman" pitchFamily="18" charset="0"/>
              </a:rPr>
              <a:t> </a:t>
            </a:r>
            <a:r>
              <a:rPr lang="en-US" sz="2400" b="0" i="1" dirty="0" err="1">
                <a:latin typeface="Times New Roman" pitchFamily="18" charset="0"/>
              </a:rPr>
              <a:t>chỉ</a:t>
            </a:r>
            <a:r>
              <a:rPr lang="en-US" sz="2400" b="0" i="1" dirty="0">
                <a:latin typeface="Times New Roman" pitchFamily="18" charset="0"/>
              </a:rPr>
              <a:t> </a:t>
            </a:r>
            <a:r>
              <a:rPr lang="en-US" sz="2400" b="0" i="1" dirty="0" err="1">
                <a:latin typeface="Times New Roman" pitchFamily="18" charset="0"/>
              </a:rPr>
              <a:t>nam</a:t>
            </a:r>
            <a:r>
              <a:rPr lang="en-US" sz="2400" b="0" i="1" dirty="0">
                <a:latin typeface="Times New Roman" pitchFamily="18" charset="0"/>
              </a:rPr>
              <a:t> </a:t>
            </a:r>
            <a:r>
              <a:rPr lang="en-US" sz="2400" b="0" i="1" dirty="0" err="1">
                <a:latin typeface="Times New Roman" pitchFamily="18" charset="0"/>
              </a:rPr>
              <a:t>mà</a:t>
            </a:r>
            <a:r>
              <a:rPr lang="en-US" sz="2400" b="0" i="1" dirty="0">
                <a:latin typeface="Times New Roman" pitchFamily="18" charset="0"/>
              </a:rPr>
              <a:t> </a:t>
            </a:r>
            <a:r>
              <a:rPr lang="en-US" sz="2400" b="0" i="1" dirty="0" err="1">
                <a:latin typeface="Times New Roman" pitchFamily="18" charset="0"/>
              </a:rPr>
              <a:t>còn</a:t>
            </a:r>
            <a:r>
              <a:rPr lang="en-US" sz="2400" b="0" i="1" dirty="0">
                <a:latin typeface="Times New Roman" pitchFamily="18" charset="0"/>
              </a:rPr>
              <a:t> </a:t>
            </a:r>
            <a:r>
              <a:rPr lang="en-US" sz="2400" b="0" i="1" dirty="0" err="1">
                <a:latin typeface="Times New Roman" pitchFamily="18" charset="0"/>
              </a:rPr>
              <a:t>là</a:t>
            </a:r>
            <a:r>
              <a:rPr lang="en-US" sz="2400" b="0" i="1" dirty="0">
                <a:latin typeface="Times New Roman" pitchFamily="18" charset="0"/>
              </a:rPr>
              <a:t> </a:t>
            </a:r>
            <a:r>
              <a:rPr lang="en-US" sz="2400" b="0" i="1" dirty="0" err="1">
                <a:latin typeface="Times New Roman" pitchFamily="18" charset="0"/>
              </a:rPr>
              <a:t>mặt</a:t>
            </a:r>
            <a:r>
              <a:rPr lang="en-US" sz="2400" b="0" i="1" dirty="0">
                <a:latin typeface="Times New Roman" pitchFamily="18" charset="0"/>
              </a:rPr>
              <a:t> </a:t>
            </a:r>
            <a:r>
              <a:rPr lang="en-US" sz="2400" b="0" i="1" dirty="0" err="1">
                <a:latin typeface="Times New Roman" pitchFamily="18" charset="0"/>
              </a:rPr>
              <a:t>trời</a:t>
            </a:r>
            <a:r>
              <a:rPr lang="en-US" sz="2400" b="0" i="1" dirty="0">
                <a:latin typeface="Times New Roman" pitchFamily="18" charset="0"/>
              </a:rPr>
              <a:t> </a:t>
            </a:r>
            <a:r>
              <a:rPr lang="en-US" sz="2400" b="0" i="1" dirty="0" err="1">
                <a:latin typeface="Times New Roman" pitchFamily="18" charset="0"/>
              </a:rPr>
              <a:t>soi</a:t>
            </a:r>
            <a:r>
              <a:rPr lang="en-US" sz="2400" b="0" i="1" dirty="0">
                <a:latin typeface="Times New Roman" pitchFamily="18" charset="0"/>
              </a:rPr>
              <a:t> </a:t>
            </a:r>
            <a:r>
              <a:rPr lang="en-US" sz="2400" b="0" i="1" dirty="0" err="1">
                <a:latin typeface="Times New Roman" pitchFamily="18" charset="0"/>
              </a:rPr>
              <a:t>sáng</a:t>
            </a:r>
            <a:r>
              <a:rPr lang="en-US" sz="2400" b="0" i="1" dirty="0">
                <a:latin typeface="Times New Roman" pitchFamily="18" charset="0"/>
              </a:rPr>
              <a:t> </a:t>
            </a:r>
            <a:r>
              <a:rPr lang="en-US" sz="2400" b="0" i="1" dirty="0" err="1">
                <a:latin typeface="Times New Roman" pitchFamily="18" charset="0"/>
              </a:rPr>
              <a:t>cho</a:t>
            </a:r>
            <a:r>
              <a:rPr lang="en-US" sz="2400" b="0" i="1" dirty="0">
                <a:latin typeface="Times New Roman" pitchFamily="18" charset="0"/>
              </a:rPr>
              <a:t> </a:t>
            </a:r>
            <a:r>
              <a:rPr lang="en-US" sz="2400" b="0" i="1" dirty="0" err="1">
                <a:latin typeface="Times New Roman" pitchFamily="18" charset="0"/>
              </a:rPr>
              <a:t>chúng</a:t>
            </a:r>
            <a:r>
              <a:rPr lang="en-US" sz="2400" b="0" i="1" dirty="0">
                <a:latin typeface="Times New Roman" pitchFamily="18" charset="0"/>
              </a:rPr>
              <a:t> </a:t>
            </a:r>
            <a:r>
              <a:rPr lang="en-US" sz="2400" b="0" i="1" dirty="0" err="1">
                <a:latin typeface="Times New Roman" pitchFamily="18" charset="0"/>
              </a:rPr>
              <a:t>ta</a:t>
            </a:r>
            <a:r>
              <a:rPr lang="en-US" sz="2400" b="0" i="1" dirty="0">
                <a:latin typeface="Times New Roman" pitchFamily="18" charset="0"/>
              </a:rPr>
              <a:t> </a:t>
            </a:r>
            <a:r>
              <a:rPr lang="en-US" sz="2400" b="0" i="1" dirty="0" err="1">
                <a:latin typeface="Times New Roman" pitchFamily="18" charset="0"/>
              </a:rPr>
              <a:t>đi</a:t>
            </a:r>
            <a:r>
              <a:rPr lang="en-US" sz="2400" b="0" i="1" dirty="0">
                <a:latin typeface="Times New Roman" pitchFamily="18" charset="0"/>
              </a:rPr>
              <a:t> </a:t>
            </a:r>
            <a:r>
              <a:rPr lang="en-US" sz="2400" b="0" i="1" dirty="0" err="1">
                <a:latin typeface="Times New Roman" pitchFamily="18" charset="0"/>
              </a:rPr>
              <a:t>tới</a:t>
            </a:r>
            <a:r>
              <a:rPr lang="en-US" sz="2400" b="0" i="1" dirty="0">
                <a:latin typeface="Times New Roman" pitchFamily="18" charset="0"/>
              </a:rPr>
              <a:t> </a:t>
            </a:r>
            <a:r>
              <a:rPr lang="en-US" sz="2400" b="0" i="1" dirty="0" err="1">
                <a:latin typeface="Times New Roman" pitchFamily="18" charset="0"/>
              </a:rPr>
              <a:t>thắng</a:t>
            </a:r>
            <a:r>
              <a:rPr lang="en-US" sz="2400" b="0" i="1" dirty="0">
                <a:latin typeface="Times New Roman" pitchFamily="18" charset="0"/>
              </a:rPr>
              <a:t> </a:t>
            </a:r>
            <a:r>
              <a:rPr lang="en-US" sz="2400" b="0" i="1" dirty="0" err="1">
                <a:latin typeface="Times New Roman" pitchFamily="18" charset="0"/>
              </a:rPr>
              <a:t>lợi</a:t>
            </a:r>
            <a:r>
              <a:rPr lang="en-US" sz="2400" b="0" i="1" dirty="0">
                <a:latin typeface="Times New Roman" pitchFamily="18" charset="0"/>
              </a:rPr>
              <a:t> </a:t>
            </a:r>
            <a:r>
              <a:rPr lang="en-US" sz="2400" b="0" i="1" dirty="0" err="1">
                <a:latin typeface="Times New Roman" pitchFamily="18" charset="0"/>
              </a:rPr>
              <a:t>cuối</a:t>
            </a:r>
            <a:r>
              <a:rPr lang="en-US" sz="2400" b="0" i="1" dirty="0">
                <a:latin typeface="Times New Roman" pitchFamily="18" charset="0"/>
              </a:rPr>
              <a:t> </a:t>
            </a:r>
            <a:r>
              <a:rPr lang="en-US" sz="2400" b="0" i="1" dirty="0" err="1">
                <a:latin typeface="Times New Roman" pitchFamily="18" charset="0"/>
              </a:rPr>
              <a:t>cùng</a:t>
            </a:r>
            <a:r>
              <a:rPr lang="en-US" sz="2400" b="0" i="1" dirty="0">
                <a:latin typeface="Times New Roman" pitchFamily="18" charset="0"/>
              </a:rPr>
              <a:t>, </a:t>
            </a:r>
            <a:r>
              <a:rPr lang="en-US" sz="2400" b="0" i="1" dirty="0" err="1">
                <a:latin typeface="Times New Roman" pitchFamily="18" charset="0"/>
              </a:rPr>
              <a:t>đi</a:t>
            </a:r>
            <a:r>
              <a:rPr lang="en-US" sz="2400" b="0" i="1" dirty="0">
                <a:latin typeface="Times New Roman" pitchFamily="18" charset="0"/>
              </a:rPr>
              <a:t> </a:t>
            </a:r>
            <a:r>
              <a:rPr lang="en-US" sz="2400" b="0" i="1" dirty="0" err="1">
                <a:latin typeface="Times New Roman" pitchFamily="18" charset="0"/>
              </a:rPr>
              <a:t>tới</a:t>
            </a:r>
            <a:r>
              <a:rPr lang="en-US" sz="2400" b="0" i="1" dirty="0">
                <a:latin typeface="Times New Roman" pitchFamily="18" charset="0"/>
              </a:rPr>
              <a:t> </a:t>
            </a:r>
            <a:r>
              <a:rPr lang="en-US" sz="2400" b="0" i="1" dirty="0" err="1">
                <a:latin typeface="Times New Roman" pitchFamily="18" charset="0"/>
              </a:rPr>
              <a:t>chủ</a:t>
            </a:r>
            <a:r>
              <a:rPr lang="en-US" sz="2400" b="0" i="1" dirty="0">
                <a:latin typeface="Times New Roman" pitchFamily="18" charset="0"/>
              </a:rPr>
              <a:t> </a:t>
            </a:r>
            <a:r>
              <a:rPr lang="en-US" sz="2400" b="0" i="1" dirty="0" err="1">
                <a:latin typeface="Times New Roman" pitchFamily="18" charset="0"/>
              </a:rPr>
              <a:t>nghĩa</a:t>
            </a:r>
            <a:r>
              <a:rPr lang="en-US" sz="2400" b="0" i="1" dirty="0">
                <a:latin typeface="Times New Roman" pitchFamily="18" charset="0"/>
              </a:rPr>
              <a:t> </a:t>
            </a:r>
            <a:r>
              <a:rPr lang="en-US" sz="2400" b="0" i="1" dirty="0" err="1">
                <a:latin typeface="Times New Roman" pitchFamily="18" charset="0"/>
              </a:rPr>
              <a:t>xã</a:t>
            </a:r>
            <a:r>
              <a:rPr lang="en-US" sz="2400" b="0" i="1" dirty="0">
                <a:latin typeface="Times New Roman" pitchFamily="18" charset="0"/>
              </a:rPr>
              <a:t> </a:t>
            </a:r>
            <a:r>
              <a:rPr lang="en-US" sz="2400" b="0" i="1" dirty="0" err="1">
                <a:latin typeface="Times New Roman" pitchFamily="18" charset="0"/>
              </a:rPr>
              <a:t>hội</a:t>
            </a:r>
            <a:r>
              <a:rPr lang="en-US" sz="2400" b="0" i="1" dirty="0">
                <a:latin typeface="Times New Roman" pitchFamily="18" charset="0"/>
              </a:rPr>
              <a:t> </a:t>
            </a:r>
            <a:r>
              <a:rPr lang="en-US" sz="2400" b="0" i="1" dirty="0" err="1">
                <a:latin typeface="Times New Roman" pitchFamily="18" charset="0"/>
              </a:rPr>
              <a:t>và</a:t>
            </a:r>
            <a:r>
              <a:rPr lang="en-US" sz="2400" b="0" i="1" dirty="0">
                <a:latin typeface="Times New Roman" pitchFamily="18" charset="0"/>
              </a:rPr>
              <a:t> </a:t>
            </a:r>
            <a:r>
              <a:rPr lang="en-US" sz="2400" b="0" i="1" dirty="0" err="1">
                <a:latin typeface="Times New Roman" pitchFamily="18" charset="0"/>
              </a:rPr>
              <a:t>chủ</a:t>
            </a:r>
            <a:r>
              <a:rPr lang="en-US" sz="2400" b="0" i="1" dirty="0">
                <a:latin typeface="Times New Roman" pitchFamily="18" charset="0"/>
              </a:rPr>
              <a:t> </a:t>
            </a:r>
            <a:r>
              <a:rPr lang="en-US" sz="2400" b="0" i="1" dirty="0" err="1">
                <a:latin typeface="Times New Roman" pitchFamily="18" charset="0"/>
              </a:rPr>
              <a:t>nghĩa</a:t>
            </a:r>
            <a:r>
              <a:rPr lang="en-US" sz="2400" b="0" i="1" dirty="0">
                <a:latin typeface="Times New Roman" pitchFamily="18" charset="0"/>
              </a:rPr>
              <a:t> </a:t>
            </a:r>
            <a:r>
              <a:rPr lang="en-US" sz="2400" b="0" i="1" dirty="0" err="1">
                <a:latin typeface="Times New Roman" pitchFamily="18" charset="0"/>
              </a:rPr>
              <a:t>cộng</a:t>
            </a:r>
            <a:r>
              <a:rPr lang="en-US" sz="2400" b="0" i="1" dirty="0">
                <a:latin typeface="Times New Roman" pitchFamily="18" charset="0"/>
              </a:rPr>
              <a:t> </a:t>
            </a:r>
            <a:r>
              <a:rPr lang="en-US" sz="2400" b="0" i="1" dirty="0" err="1">
                <a:latin typeface="Times New Roman" pitchFamily="18" charset="0"/>
              </a:rPr>
              <a:t>sản</a:t>
            </a:r>
            <a:r>
              <a:rPr lang="en-US" sz="2400" b="0" i="1" dirty="0">
                <a:latin typeface="Times New Roman" pitchFamily="18" charset="0"/>
              </a:rPr>
              <a:t>”.</a:t>
            </a:r>
          </a:p>
          <a:p>
            <a:pPr algn="r"/>
            <a:r>
              <a:rPr lang="en-US" sz="2400" b="0" i="1" dirty="0">
                <a:latin typeface="Times New Roman" pitchFamily="18" charset="0"/>
              </a:rPr>
              <a:t>(</a:t>
            </a:r>
            <a:r>
              <a:rPr lang="en-US" sz="2400" b="0" i="1" dirty="0" err="1">
                <a:latin typeface="Times New Roman" pitchFamily="18" charset="0"/>
              </a:rPr>
              <a:t>Hồ</a:t>
            </a:r>
            <a:r>
              <a:rPr lang="en-US" sz="2400" b="0" i="1" dirty="0">
                <a:latin typeface="Times New Roman" pitchFamily="18" charset="0"/>
              </a:rPr>
              <a:t> </a:t>
            </a:r>
            <a:r>
              <a:rPr lang="en-US" sz="2400" b="0" i="1" dirty="0" err="1">
                <a:latin typeface="Times New Roman" pitchFamily="18" charset="0"/>
              </a:rPr>
              <a:t>Chí</a:t>
            </a:r>
            <a:r>
              <a:rPr lang="en-US" sz="2400" b="0" i="1" dirty="0">
                <a:latin typeface="Times New Roman" pitchFamily="18" charset="0"/>
              </a:rPr>
              <a:t> Minh </a:t>
            </a:r>
            <a:r>
              <a:rPr lang="en-US" sz="2400" b="0" i="1" dirty="0" err="1">
                <a:latin typeface="Times New Roman" pitchFamily="18" charset="0"/>
              </a:rPr>
              <a:t>toàn</a:t>
            </a:r>
            <a:r>
              <a:rPr lang="en-US" sz="2400" b="0" i="1" dirty="0">
                <a:latin typeface="Times New Roman" pitchFamily="18" charset="0"/>
              </a:rPr>
              <a:t> </a:t>
            </a:r>
            <a:r>
              <a:rPr lang="en-US" sz="2400" b="0" i="1" dirty="0" err="1">
                <a:latin typeface="Times New Roman" pitchFamily="18" charset="0"/>
              </a:rPr>
              <a:t>tập</a:t>
            </a:r>
            <a:r>
              <a:rPr lang="en-US" sz="2400" b="0" i="1" dirty="0">
                <a:latin typeface="Times New Roman" pitchFamily="18" charset="0"/>
              </a:rPr>
              <a:t> -tập10 </a:t>
            </a:r>
            <a:r>
              <a:rPr lang="en-US" sz="2400" b="0" i="1" dirty="0" err="1">
                <a:latin typeface="Times New Roman" pitchFamily="18" charset="0"/>
              </a:rPr>
              <a:t>tr</a:t>
            </a:r>
            <a:r>
              <a:rPr lang="en-US" sz="2400" b="0" i="1" dirty="0">
                <a:latin typeface="Times New Roman" pitchFamily="18" charset="0"/>
              </a:rPr>
              <a:t> 128)</a:t>
            </a:r>
            <a:endParaRPr lang="en-US" sz="2400" dirty="0">
              <a:latin typeface="Times New Roman" pitchFamily="18" charset="0"/>
            </a:endParaRPr>
          </a:p>
        </p:txBody>
      </p:sp>
      <p:pic>
        <p:nvPicPr>
          <p:cNvPr id="53251" name="Picture 5"/>
          <p:cNvPicPr>
            <a:picLocks noChangeAspect="1" noChangeArrowheads="1"/>
          </p:cNvPicPr>
          <p:nvPr/>
        </p:nvPicPr>
        <p:blipFill>
          <a:blip r:embed="rId2" cstate="print"/>
          <a:srcRect/>
          <a:stretch>
            <a:fillRect/>
          </a:stretch>
        </p:blipFill>
        <p:spPr bwMode="auto">
          <a:xfrm>
            <a:off x="5935426" y="2659116"/>
            <a:ext cx="5836161" cy="3866987"/>
          </a:xfrm>
          <a:prstGeom prst="rect">
            <a:avLst/>
          </a:prstGeom>
          <a:noFill/>
          <a:ln w="9525">
            <a:noFill/>
            <a:miter lim="800000"/>
            <a:headEnd/>
            <a:tailEnd/>
          </a:ln>
        </p:spPr>
      </p:pic>
      <p:sp>
        <p:nvSpPr>
          <p:cNvPr id="53252" name="Text Box 6"/>
          <p:cNvSpPr txBox="1">
            <a:spLocks noChangeArrowheads="1"/>
          </p:cNvSpPr>
          <p:nvPr/>
        </p:nvSpPr>
        <p:spPr bwMode="auto">
          <a:xfrm>
            <a:off x="588580" y="2764769"/>
            <a:ext cx="5160580" cy="1938992"/>
          </a:xfrm>
          <a:prstGeom prst="rect">
            <a:avLst/>
          </a:prstGeom>
          <a:noFill/>
          <a:ln w="9525">
            <a:noFill/>
            <a:miter lim="800000"/>
            <a:headEnd/>
            <a:tailEnd/>
          </a:ln>
        </p:spPr>
        <p:txBody>
          <a:bodyPr wrap="square">
            <a:spAutoFit/>
          </a:bodyPr>
          <a:lstStyle/>
          <a:p>
            <a:pPr algn="just"/>
            <a:r>
              <a:rPr lang="en-US" sz="2400" b="0" i="1" dirty="0">
                <a:solidFill>
                  <a:srgbClr val="0000FF"/>
                </a:solidFill>
                <a:latin typeface="Times New Roman" pitchFamily="18" charset="0"/>
              </a:rPr>
              <a:t>“</a:t>
            </a:r>
            <a:r>
              <a:rPr lang="en-US" sz="2400" b="0" i="1" dirty="0" err="1">
                <a:solidFill>
                  <a:srgbClr val="0000FF"/>
                </a:solidFill>
                <a:latin typeface="Times New Roman" pitchFamily="18" charset="0"/>
              </a:rPr>
              <a:t>Hiểu</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chủ</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nghĩa</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Mác</a:t>
            </a:r>
            <a:r>
              <a:rPr lang="en-US" sz="2400" b="0" i="1" dirty="0">
                <a:solidFill>
                  <a:srgbClr val="0000FF"/>
                </a:solidFill>
                <a:latin typeface="Times New Roman" pitchFamily="18" charset="0"/>
              </a:rPr>
              <a:t> - </a:t>
            </a:r>
            <a:r>
              <a:rPr lang="en-US" sz="2400" b="0" i="1" dirty="0" err="1">
                <a:solidFill>
                  <a:srgbClr val="0000FF"/>
                </a:solidFill>
                <a:latin typeface="Times New Roman" pitchFamily="18" charset="0"/>
              </a:rPr>
              <a:t>Lênin</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là</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phải</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sống</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với</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nhau</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có</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tình</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có</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nghĩa</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Nếu</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thuộc</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bao</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nhiêu</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sách</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mà</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sống</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không</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có</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tình</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có</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nghĩa</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thì</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sao</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gọi</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là</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hiểu</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chủ</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nghĩa</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Mác</a:t>
            </a:r>
            <a:r>
              <a:rPr lang="en-US" sz="2400" b="0" i="1" dirty="0">
                <a:solidFill>
                  <a:srgbClr val="0000FF"/>
                </a:solidFill>
                <a:latin typeface="Times New Roman" pitchFamily="18" charset="0"/>
              </a:rPr>
              <a:t> - </a:t>
            </a:r>
            <a:r>
              <a:rPr lang="en-US" sz="2400" b="0" i="1" dirty="0" err="1">
                <a:solidFill>
                  <a:srgbClr val="0000FF"/>
                </a:solidFill>
                <a:latin typeface="Times New Roman" pitchFamily="18" charset="0"/>
              </a:rPr>
              <a:t>Lênin</a:t>
            </a:r>
            <a:r>
              <a:rPr lang="en-US" sz="2400" b="0" i="1" dirty="0">
                <a:solidFill>
                  <a:srgbClr val="0000FF"/>
                </a:solidFill>
                <a:latin typeface="Times New Roman" pitchFamily="18" charset="0"/>
              </a:rPr>
              <a:t> </a:t>
            </a:r>
            <a:r>
              <a:rPr lang="en-US" sz="2400" b="0" i="1" dirty="0" err="1">
                <a:solidFill>
                  <a:srgbClr val="0000FF"/>
                </a:solidFill>
                <a:latin typeface="Times New Roman" pitchFamily="18" charset="0"/>
              </a:rPr>
              <a:t>được</a:t>
            </a:r>
            <a:r>
              <a:rPr lang="en-US" sz="2400" b="0" i="1" dirty="0">
                <a:solidFill>
                  <a:srgbClr val="0000FF"/>
                </a:solidFill>
                <a:latin typeface="Times New Roman" pitchFamily="18" charset="0"/>
              </a:rPr>
              <a:t>”. </a:t>
            </a:r>
          </a:p>
        </p:txBody>
      </p:sp>
      <p:sp>
        <p:nvSpPr>
          <p:cNvPr id="53253" name="Text Box 7"/>
          <p:cNvSpPr txBox="1">
            <a:spLocks noChangeArrowheads="1"/>
          </p:cNvSpPr>
          <p:nvPr/>
        </p:nvSpPr>
        <p:spPr bwMode="auto">
          <a:xfrm>
            <a:off x="1688662" y="4805856"/>
            <a:ext cx="4165600" cy="369332"/>
          </a:xfrm>
          <a:prstGeom prst="rect">
            <a:avLst/>
          </a:prstGeom>
          <a:noFill/>
          <a:ln w="9525">
            <a:noFill/>
            <a:miter lim="800000"/>
            <a:headEnd/>
            <a:tailEnd/>
          </a:ln>
        </p:spPr>
        <p:txBody>
          <a:bodyPr wrap="square">
            <a:spAutoFit/>
          </a:bodyPr>
          <a:lstStyle/>
          <a:p>
            <a:pPr algn="just"/>
            <a:r>
              <a:rPr lang="en-US" b="0" i="1" dirty="0">
                <a:solidFill>
                  <a:srgbClr val="0000FF"/>
                </a:solidFill>
                <a:latin typeface="Times New Roman" pitchFamily="18" charset="0"/>
              </a:rPr>
              <a:t>(</a:t>
            </a:r>
            <a:r>
              <a:rPr lang="en-US" b="0" i="1" dirty="0" err="1">
                <a:solidFill>
                  <a:srgbClr val="0000FF"/>
                </a:solidFill>
                <a:latin typeface="Times New Roman" pitchFamily="18" charset="0"/>
              </a:rPr>
              <a:t>Hồ</a:t>
            </a:r>
            <a:r>
              <a:rPr lang="en-US" b="0" i="1" dirty="0">
                <a:solidFill>
                  <a:srgbClr val="0000FF"/>
                </a:solidFill>
                <a:latin typeface="Times New Roman" pitchFamily="18" charset="0"/>
              </a:rPr>
              <a:t> </a:t>
            </a:r>
            <a:r>
              <a:rPr lang="en-US" b="0" i="1" dirty="0" err="1">
                <a:solidFill>
                  <a:srgbClr val="0000FF"/>
                </a:solidFill>
                <a:latin typeface="Times New Roman" pitchFamily="18" charset="0"/>
              </a:rPr>
              <a:t>Chí</a:t>
            </a:r>
            <a:r>
              <a:rPr lang="en-US" b="0" i="1" dirty="0">
                <a:solidFill>
                  <a:srgbClr val="0000FF"/>
                </a:solidFill>
                <a:latin typeface="Times New Roman" pitchFamily="18" charset="0"/>
              </a:rPr>
              <a:t> Minh </a:t>
            </a:r>
            <a:r>
              <a:rPr lang="en-US" b="0" i="1" dirty="0" err="1">
                <a:solidFill>
                  <a:srgbClr val="0000FF"/>
                </a:solidFill>
                <a:latin typeface="Times New Roman" pitchFamily="18" charset="0"/>
              </a:rPr>
              <a:t>toàn</a:t>
            </a:r>
            <a:r>
              <a:rPr lang="en-US" b="0" i="1" dirty="0">
                <a:solidFill>
                  <a:srgbClr val="0000FF"/>
                </a:solidFill>
                <a:latin typeface="Times New Roman" pitchFamily="18" charset="0"/>
              </a:rPr>
              <a:t> </a:t>
            </a:r>
            <a:r>
              <a:rPr lang="en-US" b="0" i="1" dirty="0" err="1">
                <a:solidFill>
                  <a:srgbClr val="0000FF"/>
                </a:solidFill>
                <a:latin typeface="Times New Roman" pitchFamily="18" charset="0"/>
              </a:rPr>
              <a:t>tập</a:t>
            </a:r>
            <a:r>
              <a:rPr lang="en-US" b="0" i="1" dirty="0">
                <a:solidFill>
                  <a:srgbClr val="0000FF"/>
                </a:solidFill>
                <a:latin typeface="Times New Roman" pitchFamily="18" charset="0"/>
              </a:rPr>
              <a:t> – </a:t>
            </a:r>
            <a:r>
              <a:rPr lang="en-US" b="0" i="1" dirty="0" err="1">
                <a:solidFill>
                  <a:srgbClr val="0000FF"/>
                </a:solidFill>
                <a:latin typeface="Times New Roman" pitchFamily="18" charset="0"/>
              </a:rPr>
              <a:t>Tập</a:t>
            </a:r>
            <a:r>
              <a:rPr lang="en-US" b="0" i="1" dirty="0">
                <a:solidFill>
                  <a:srgbClr val="0000FF"/>
                </a:solidFill>
                <a:latin typeface="Times New Roman" pitchFamily="18" charset="0"/>
              </a:rPr>
              <a:t> 12 </a:t>
            </a:r>
            <a:r>
              <a:rPr lang="en-US" b="0" i="1" dirty="0" err="1">
                <a:solidFill>
                  <a:srgbClr val="0000FF"/>
                </a:solidFill>
                <a:latin typeface="Times New Roman" pitchFamily="18" charset="0"/>
              </a:rPr>
              <a:t>tr</a:t>
            </a:r>
            <a:r>
              <a:rPr lang="en-US" b="0" i="1" dirty="0">
                <a:solidFill>
                  <a:srgbClr val="0000FF"/>
                </a:solidFill>
                <a:latin typeface="Times New Roman" pitchFamily="18" charset="0"/>
              </a:rPr>
              <a:t> 554)</a:t>
            </a:r>
            <a:endParaRPr lang="en-US" dirty="0">
              <a:solidFill>
                <a:srgbClr val="0000FF"/>
              </a:solidFill>
              <a:latin typeface="Times New Roman" pitchFamily="18" charset="0"/>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34">
            <a:hlinkClick r:id="rId2" action="ppaction://hlinkfile"/>
          </p:cNvPr>
          <p:cNvPicPr>
            <a:picLocks noChangeAspect="1" noChangeArrowheads="1"/>
          </p:cNvPicPr>
          <p:nvPr/>
        </p:nvPicPr>
        <p:blipFill>
          <a:blip r:embed="rId3" cstate="print"/>
          <a:srcRect/>
          <a:stretch>
            <a:fillRect/>
          </a:stretch>
        </p:blipFill>
        <p:spPr bwMode="auto">
          <a:xfrm>
            <a:off x="8737600" y="228601"/>
            <a:ext cx="3149600" cy="2200275"/>
          </a:xfrm>
          <a:prstGeom prst="rect">
            <a:avLst/>
          </a:prstGeom>
          <a:noFill/>
          <a:ln w="9525">
            <a:noFill/>
            <a:miter lim="800000"/>
            <a:headEnd/>
            <a:tailEnd/>
          </a:ln>
        </p:spPr>
      </p:pic>
      <p:grpSp>
        <p:nvGrpSpPr>
          <p:cNvPr id="2" name="Group 43"/>
          <p:cNvGrpSpPr>
            <a:grpSpLocks/>
          </p:cNvGrpSpPr>
          <p:nvPr/>
        </p:nvGrpSpPr>
        <p:grpSpPr bwMode="auto">
          <a:xfrm>
            <a:off x="423334" y="2744788"/>
            <a:ext cx="14217649" cy="2894013"/>
            <a:chOff x="8" y="2449"/>
            <a:chExt cx="6717" cy="1823"/>
          </a:xfrm>
        </p:grpSpPr>
        <p:grpSp>
          <p:nvGrpSpPr>
            <p:cNvPr id="3" name="Group 19"/>
            <p:cNvGrpSpPr>
              <a:grpSpLocks/>
            </p:cNvGrpSpPr>
            <p:nvPr/>
          </p:nvGrpSpPr>
          <p:grpSpPr bwMode="auto">
            <a:xfrm>
              <a:off x="8" y="2449"/>
              <a:ext cx="2565" cy="1809"/>
              <a:chOff x="535" y="1071"/>
              <a:chExt cx="2886" cy="2699"/>
            </a:xfrm>
          </p:grpSpPr>
          <p:grpSp>
            <p:nvGrpSpPr>
              <p:cNvPr id="4" name="AutoShape 3"/>
              <p:cNvGrpSpPr>
                <a:grpSpLocks/>
              </p:cNvGrpSpPr>
              <p:nvPr/>
            </p:nvGrpSpPr>
            <p:grpSpPr bwMode="auto">
              <a:xfrm>
                <a:off x="535" y="1071"/>
                <a:ext cx="2886" cy="2699"/>
                <a:chOff x="359664" y="3938016"/>
                <a:chExt cx="4072128" cy="2871216"/>
              </a:xfrm>
            </p:grpSpPr>
            <p:pic>
              <p:nvPicPr>
                <p:cNvPr id="54305" name="AutoShape 3"/>
                <p:cNvPicPr>
                  <a:picLocks noChangeArrowheads="1"/>
                </p:cNvPicPr>
                <p:nvPr/>
              </p:nvPicPr>
              <p:blipFill>
                <a:blip r:embed="rId4" cstate="print"/>
                <a:srcRect/>
                <a:stretch>
                  <a:fillRect/>
                </a:stretch>
              </p:blipFill>
              <p:spPr bwMode="gray">
                <a:xfrm>
                  <a:off x="359664" y="3938016"/>
                  <a:ext cx="4072128" cy="2871216"/>
                </a:xfrm>
                <a:prstGeom prst="rect">
                  <a:avLst/>
                </a:prstGeom>
                <a:noFill/>
              </p:spPr>
            </p:pic>
            <p:sp>
              <p:nvSpPr>
                <p:cNvPr id="54306" name="Text Box 34"/>
                <p:cNvSpPr txBox="1">
                  <a:spLocks noChangeArrowheads="1"/>
                </p:cNvSpPr>
                <p:nvPr/>
              </p:nvSpPr>
              <p:spPr bwMode="auto">
                <a:xfrm rot="5400000">
                  <a:off x="-50280" y="4597920"/>
                  <a:ext cx="2615160" cy="1548360"/>
                </a:xfrm>
                <a:prstGeom prst="rect">
                  <a:avLst/>
                </a:prstGeom>
                <a:noFill/>
                <a:ln w="9525">
                  <a:noFill/>
                  <a:miter lim="800000"/>
                  <a:headEnd/>
                  <a:tailEnd/>
                </a:ln>
              </p:spPr>
              <p:txBody>
                <a:bodyPr rot="10800000" vert="eaVert" wrap="none" anchor="ctr"/>
                <a:lstStyle/>
                <a:p>
                  <a:endParaRPr lang="en-US"/>
                </a:p>
              </p:txBody>
            </p:sp>
          </p:grpSp>
          <p:sp>
            <p:nvSpPr>
              <p:cNvPr id="54308" name="Text Box 4"/>
              <p:cNvSpPr txBox="1">
                <a:spLocks noChangeArrowheads="1"/>
              </p:cNvSpPr>
              <p:nvPr/>
            </p:nvSpPr>
            <p:spPr bwMode="gray">
              <a:xfrm>
                <a:off x="561" y="2433"/>
                <a:ext cx="1231" cy="1128"/>
              </a:xfrm>
              <a:prstGeom prst="rect">
                <a:avLst/>
              </a:prstGeom>
              <a:noFill/>
              <a:ln w="9525" algn="ctr">
                <a:noFill/>
                <a:miter lim="800000"/>
                <a:headEnd/>
                <a:tailEnd/>
              </a:ln>
            </p:spPr>
            <p:txBody>
              <a:bodyPr>
                <a:spAutoFit/>
              </a:bodyPr>
              <a:lstStyle/>
              <a:p>
                <a:pPr algn="ctr" eaLnBrk="0" hangingPunct="0"/>
                <a:r>
                  <a:rPr lang="en-US" sz="2400">
                    <a:solidFill>
                      <a:srgbClr val="0000FF"/>
                    </a:solidFill>
                    <a:latin typeface="Times New Roman" pitchFamily="18" charset="0"/>
                  </a:rPr>
                  <a:t>Sống có hoài bão, có</a:t>
                </a:r>
              </a:p>
              <a:p>
                <a:pPr algn="ctr" eaLnBrk="0" hangingPunct="0"/>
                <a:r>
                  <a:rPr lang="en-US" sz="2400">
                    <a:solidFill>
                      <a:srgbClr val="0000FF"/>
                    </a:solidFill>
                    <a:latin typeface="Times New Roman" pitchFamily="18" charset="0"/>
                  </a:rPr>
                  <a:t> lý tưởng</a:t>
                </a:r>
              </a:p>
            </p:txBody>
          </p:sp>
          <p:pic>
            <p:nvPicPr>
              <p:cNvPr id="54309" name="Picture 10" descr="LB_circle001"/>
              <p:cNvPicPr>
                <a:picLocks noChangeAspect="1" noChangeArrowheads="1"/>
              </p:cNvPicPr>
              <p:nvPr/>
            </p:nvPicPr>
            <p:blipFill>
              <a:blip r:embed="rId5" cstate="print"/>
              <a:srcRect/>
              <a:stretch>
                <a:fillRect/>
              </a:stretch>
            </p:blipFill>
            <p:spPr bwMode="auto">
              <a:xfrm>
                <a:off x="781" y="1224"/>
                <a:ext cx="741" cy="740"/>
              </a:xfrm>
              <a:prstGeom prst="rect">
                <a:avLst/>
              </a:prstGeom>
              <a:noFill/>
              <a:ln w="9525">
                <a:noFill/>
                <a:miter lim="800000"/>
                <a:headEnd/>
                <a:tailEnd/>
              </a:ln>
            </p:spPr>
          </p:pic>
          <p:sp>
            <p:nvSpPr>
              <p:cNvPr id="54310" name="Text Box 12"/>
              <p:cNvSpPr txBox="1">
                <a:spLocks noChangeArrowheads="1"/>
              </p:cNvSpPr>
              <p:nvPr/>
            </p:nvSpPr>
            <p:spPr bwMode="auto">
              <a:xfrm>
                <a:off x="863" y="1399"/>
                <a:ext cx="575" cy="302"/>
              </a:xfrm>
              <a:prstGeom prst="rect">
                <a:avLst/>
              </a:prstGeom>
              <a:noFill/>
              <a:ln w="9525" algn="ctr">
                <a:noFill/>
                <a:miter lim="800000"/>
                <a:headEnd/>
                <a:tailEnd/>
              </a:ln>
            </p:spPr>
            <p:txBody>
              <a:bodyPr>
                <a:spAutoFit/>
              </a:bodyPr>
              <a:lstStyle/>
              <a:p>
                <a:pPr algn="ctr" eaLnBrk="0" hangingPunct="0">
                  <a:lnSpc>
                    <a:spcPct val="70000"/>
                  </a:lnSpc>
                  <a:spcBef>
                    <a:spcPct val="50000"/>
                  </a:spcBef>
                </a:pPr>
                <a:r>
                  <a:rPr lang="en-US" sz="2000" dirty="0" smtClean="0">
                    <a:solidFill>
                      <a:srgbClr val="D13F11"/>
                    </a:solidFill>
                  </a:rPr>
                  <a:t>1</a:t>
                </a:r>
                <a:endParaRPr lang="en-US" sz="1400" dirty="0">
                  <a:solidFill>
                    <a:srgbClr val="5F5F5F"/>
                  </a:solidFill>
                </a:endParaRPr>
              </a:p>
            </p:txBody>
          </p:sp>
          <p:pic>
            <p:nvPicPr>
              <p:cNvPr id="54311" name="Picture 16" descr="O_chevron001"/>
              <p:cNvPicPr>
                <a:picLocks noChangeAspect="1" noChangeArrowheads="1"/>
              </p:cNvPicPr>
              <p:nvPr/>
            </p:nvPicPr>
            <p:blipFill>
              <a:blip r:embed="rId6" cstate="print"/>
              <a:srcRect/>
              <a:stretch>
                <a:fillRect/>
              </a:stretch>
            </p:blipFill>
            <p:spPr bwMode="auto">
              <a:xfrm>
                <a:off x="1014" y="2098"/>
                <a:ext cx="260" cy="229"/>
              </a:xfrm>
              <a:prstGeom prst="rect">
                <a:avLst/>
              </a:prstGeom>
              <a:noFill/>
              <a:ln w="9525">
                <a:noFill/>
                <a:miter lim="800000"/>
                <a:headEnd/>
                <a:tailEnd/>
              </a:ln>
            </p:spPr>
          </p:pic>
        </p:grpSp>
        <p:grpSp>
          <p:nvGrpSpPr>
            <p:cNvPr id="5" name="AutoShape 5"/>
            <p:cNvGrpSpPr>
              <a:grpSpLocks/>
            </p:cNvGrpSpPr>
            <p:nvPr/>
          </p:nvGrpSpPr>
          <p:grpSpPr bwMode="auto">
            <a:xfrm>
              <a:off x="1304" y="2513"/>
              <a:ext cx="2552" cy="1759"/>
              <a:chOff x="2340864" y="3938016"/>
              <a:chExt cx="4212336" cy="2791968"/>
            </a:xfrm>
          </p:grpSpPr>
          <p:pic>
            <p:nvPicPr>
              <p:cNvPr id="54298" name="AutoShape 5"/>
              <p:cNvPicPr>
                <a:picLocks noChangeArrowheads="1"/>
              </p:cNvPicPr>
              <p:nvPr/>
            </p:nvPicPr>
            <p:blipFill>
              <a:blip r:embed="rId7" cstate="print"/>
              <a:srcRect/>
              <a:stretch>
                <a:fillRect/>
              </a:stretch>
            </p:blipFill>
            <p:spPr bwMode="gray">
              <a:xfrm>
                <a:off x="2340864" y="3938016"/>
                <a:ext cx="4212336" cy="2791968"/>
              </a:xfrm>
              <a:prstGeom prst="rect">
                <a:avLst/>
              </a:prstGeom>
              <a:noFill/>
            </p:spPr>
          </p:pic>
          <p:sp>
            <p:nvSpPr>
              <p:cNvPr id="54299" name="Text Box 27"/>
              <p:cNvSpPr txBox="1">
                <a:spLocks noChangeArrowheads="1"/>
              </p:cNvSpPr>
              <p:nvPr/>
            </p:nvSpPr>
            <p:spPr bwMode="auto">
              <a:xfrm rot="5400000">
                <a:off x="2096640" y="4458840"/>
                <a:ext cx="2512320" cy="1750320"/>
              </a:xfrm>
              <a:prstGeom prst="rect">
                <a:avLst/>
              </a:prstGeom>
              <a:noFill/>
              <a:ln w="9525">
                <a:noFill/>
                <a:miter lim="800000"/>
                <a:headEnd/>
                <a:tailEnd/>
              </a:ln>
            </p:spPr>
            <p:txBody>
              <a:bodyPr rot="10800000" vert="eaVert" wrap="none" anchor="ctr"/>
              <a:lstStyle/>
              <a:p>
                <a:endParaRPr lang="en-US"/>
              </a:p>
            </p:txBody>
          </p:sp>
        </p:grpSp>
        <p:sp>
          <p:nvSpPr>
            <p:cNvPr id="54301" name="Text Box 6"/>
            <p:cNvSpPr txBox="1">
              <a:spLocks noChangeArrowheads="1"/>
            </p:cNvSpPr>
            <p:nvPr/>
          </p:nvSpPr>
          <p:spPr bwMode="gray">
            <a:xfrm>
              <a:off x="1328" y="3198"/>
              <a:ext cx="1189" cy="523"/>
            </a:xfrm>
            <a:prstGeom prst="rect">
              <a:avLst/>
            </a:prstGeom>
            <a:noFill/>
            <a:ln w="9525" algn="ctr">
              <a:noFill/>
              <a:miter lim="800000"/>
              <a:headEnd/>
              <a:tailEnd/>
            </a:ln>
          </p:spPr>
          <p:txBody>
            <a:bodyPr>
              <a:spAutoFit/>
            </a:bodyPr>
            <a:lstStyle/>
            <a:p>
              <a:pPr algn="ctr" eaLnBrk="0" hangingPunct="0"/>
              <a:r>
                <a:rPr lang="en-US" sz="2400">
                  <a:solidFill>
                    <a:srgbClr val="0000FF"/>
                  </a:solidFill>
                  <a:latin typeface="Times New Roman" pitchFamily="18" charset="0"/>
                </a:rPr>
                <a:t>Tư duy độc lập, sáng tạo, nhạy bén</a:t>
              </a:r>
            </a:p>
          </p:txBody>
        </p:sp>
        <p:pic>
          <p:nvPicPr>
            <p:cNvPr id="54302" name="Picture 11" descr="YG_circle001"/>
            <p:cNvPicPr>
              <a:picLocks noChangeAspect="1" noChangeArrowheads="1"/>
            </p:cNvPicPr>
            <p:nvPr/>
          </p:nvPicPr>
          <p:blipFill>
            <a:blip r:embed="rId8" cstate="print"/>
            <a:srcRect/>
            <a:stretch>
              <a:fillRect/>
            </a:stretch>
          </p:blipFill>
          <p:spPr bwMode="auto">
            <a:xfrm>
              <a:off x="1539" y="2568"/>
              <a:ext cx="726" cy="490"/>
            </a:xfrm>
            <a:prstGeom prst="rect">
              <a:avLst/>
            </a:prstGeom>
            <a:noFill/>
            <a:ln w="9525">
              <a:noFill/>
              <a:miter lim="800000"/>
              <a:headEnd/>
              <a:tailEnd/>
            </a:ln>
          </p:spPr>
        </p:pic>
        <p:sp>
          <p:nvSpPr>
            <p:cNvPr id="54303" name="Text Box 14"/>
            <p:cNvSpPr txBox="1">
              <a:spLocks noChangeArrowheads="1"/>
            </p:cNvSpPr>
            <p:nvPr/>
          </p:nvSpPr>
          <p:spPr bwMode="auto">
            <a:xfrm>
              <a:off x="1618" y="2694"/>
              <a:ext cx="557" cy="203"/>
            </a:xfrm>
            <a:prstGeom prst="rect">
              <a:avLst/>
            </a:prstGeom>
            <a:noFill/>
            <a:ln w="9525" algn="ctr">
              <a:noFill/>
              <a:miter lim="800000"/>
              <a:headEnd/>
              <a:tailEnd/>
            </a:ln>
          </p:spPr>
          <p:txBody>
            <a:bodyPr>
              <a:spAutoFit/>
            </a:bodyPr>
            <a:lstStyle/>
            <a:p>
              <a:pPr algn="ctr" eaLnBrk="0" hangingPunct="0">
                <a:lnSpc>
                  <a:spcPct val="70000"/>
                </a:lnSpc>
                <a:spcBef>
                  <a:spcPct val="50000"/>
                </a:spcBef>
              </a:pPr>
              <a:r>
                <a:rPr lang="en-US" sz="2000" dirty="0" smtClean="0">
                  <a:solidFill>
                    <a:srgbClr val="D13F11"/>
                  </a:solidFill>
                </a:rPr>
                <a:t>2</a:t>
              </a:r>
              <a:endParaRPr lang="en-US" sz="1400" dirty="0">
                <a:solidFill>
                  <a:srgbClr val="5F5F5F"/>
                </a:solidFill>
              </a:endParaRPr>
            </a:p>
          </p:txBody>
        </p:sp>
        <p:pic>
          <p:nvPicPr>
            <p:cNvPr id="54304" name="Picture 15" descr="O_chevron001"/>
            <p:cNvPicPr>
              <a:picLocks noChangeAspect="1" noChangeArrowheads="1"/>
            </p:cNvPicPr>
            <p:nvPr/>
          </p:nvPicPr>
          <p:blipFill>
            <a:blip r:embed="rId6" cstate="print"/>
            <a:srcRect/>
            <a:stretch>
              <a:fillRect/>
            </a:stretch>
          </p:blipFill>
          <p:spPr bwMode="auto">
            <a:xfrm>
              <a:off x="1790" y="3148"/>
              <a:ext cx="251" cy="150"/>
            </a:xfrm>
            <a:prstGeom prst="rect">
              <a:avLst/>
            </a:prstGeom>
            <a:noFill/>
            <a:ln w="9525">
              <a:noFill/>
              <a:miter lim="800000"/>
              <a:headEnd/>
              <a:tailEnd/>
            </a:ln>
          </p:spPr>
        </p:pic>
        <p:grpSp>
          <p:nvGrpSpPr>
            <p:cNvPr id="6" name="AutoShape 21"/>
            <p:cNvGrpSpPr>
              <a:grpSpLocks/>
            </p:cNvGrpSpPr>
            <p:nvPr/>
          </p:nvGrpSpPr>
          <p:grpSpPr bwMode="auto">
            <a:xfrm>
              <a:off x="2661" y="2471"/>
              <a:ext cx="2523" cy="1759"/>
              <a:chOff x="4626864" y="3938016"/>
              <a:chExt cx="4005072" cy="2791968"/>
            </a:xfrm>
          </p:grpSpPr>
          <p:pic>
            <p:nvPicPr>
              <p:cNvPr id="54291" name="AutoShape 21"/>
              <p:cNvPicPr>
                <a:picLocks noChangeArrowheads="1"/>
              </p:cNvPicPr>
              <p:nvPr/>
            </p:nvPicPr>
            <p:blipFill>
              <a:blip r:embed="rId9" cstate="print"/>
              <a:srcRect/>
              <a:stretch>
                <a:fillRect/>
              </a:stretch>
            </p:blipFill>
            <p:spPr bwMode="gray">
              <a:xfrm>
                <a:off x="4626864" y="3938016"/>
                <a:ext cx="4005072" cy="2791968"/>
              </a:xfrm>
              <a:prstGeom prst="rect">
                <a:avLst/>
              </a:prstGeom>
              <a:noFill/>
            </p:spPr>
          </p:pic>
          <p:sp>
            <p:nvSpPr>
              <p:cNvPr id="54292" name="Text Box 20"/>
              <p:cNvSpPr txBox="1">
                <a:spLocks noChangeArrowheads="1"/>
              </p:cNvSpPr>
              <p:nvPr/>
            </p:nvSpPr>
            <p:spPr bwMode="auto">
              <a:xfrm rot="5400000">
                <a:off x="4255020" y="4559820"/>
                <a:ext cx="2538960" cy="1548360"/>
              </a:xfrm>
              <a:prstGeom prst="rect">
                <a:avLst/>
              </a:prstGeom>
              <a:noFill/>
              <a:ln w="9525">
                <a:noFill/>
                <a:miter lim="800000"/>
                <a:headEnd/>
                <a:tailEnd/>
              </a:ln>
            </p:spPr>
            <p:txBody>
              <a:bodyPr rot="10800000" vert="eaVert" wrap="none" anchor="ctr"/>
              <a:lstStyle/>
              <a:p>
                <a:endParaRPr lang="en-US"/>
              </a:p>
            </p:txBody>
          </p:sp>
        </p:grpSp>
        <p:sp>
          <p:nvSpPr>
            <p:cNvPr id="54294" name="Text Box 22"/>
            <p:cNvSpPr txBox="1">
              <a:spLocks noChangeArrowheads="1"/>
            </p:cNvSpPr>
            <p:nvPr/>
          </p:nvSpPr>
          <p:spPr bwMode="gray">
            <a:xfrm>
              <a:off x="2688" y="3216"/>
              <a:ext cx="1093" cy="756"/>
            </a:xfrm>
            <a:prstGeom prst="rect">
              <a:avLst/>
            </a:prstGeom>
            <a:noFill/>
            <a:ln w="9525" algn="ctr">
              <a:noFill/>
              <a:miter lim="800000"/>
              <a:headEnd/>
              <a:tailEnd/>
            </a:ln>
          </p:spPr>
          <p:txBody>
            <a:bodyPr>
              <a:spAutoFit/>
            </a:bodyPr>
            <a:lstStyle/>
            <a:p>
              <a:pPr algn="ctr" eaLnBrk="0" hangingPunct="0"/>
              <a:r>
                <a:rPr lang="en-US" sz="2400">
                  <a:solidFill>
                    <a:srgbClr val="0000FF"/>
                  </a:solidFill>
                  <a:latin typeface="Times New Roman" pitchFamily="18" charset="0"/>
                </a:rPr>
                <a:t>Tinh thần kiên cường, </a:t>
              </a:r>
            </a:p>
            <a:p>
              <a:pPr algn="ctr" eaLnBrk="0" hangingPunct="0"/>
              <a:r>
                <a:rPr lang="en-US" sz="2400">
                  <a:solidFill>
                    <a:srgbClr val="0000FF"/>
                  </a:solidFill>
                  <a:latin typeface="Times New Roman" pitchFamily="18" charset="0"/>
                </a:rPr>
                <a:t>bất khuất</a:t>
              </a:r>
            </a:p>
          </p:txBody>
        </p:sp>
        <p:pic>
          <p:nvPicPr>
            <p:cNvPr id="54295" name="Picture 23" descr="LB_circle001"/>
            <p:cNvPicPr>
              <a:picLocks noChangeAspect="1" noChangeArrowheads="1"/>
            </p:cNvPicPr>
            <p:nvPr/>
          </p:nvPicPr>
          <p:blipFill>
            <a:blip r:embed="rId5" cstate="print"/>
            <a:srcRect/>
            <a:stretch>
              <a:fillRect/>
            </a:stretch>
          </p:blipFill>
          <p:spPr bwMode="auto">
            <a:xfrm>
              <a:off x="2880" y="2571"/>
              <a:ext cx="658" cy="483"/>
            </a:xfrm>
            <a:prstGeom prst="rect">
              <a:avLst/>
            </a:prstGeom>
            <a:noFill/>
            <a:ln w="9525">
              <a:noFill/>
              <a:miter lim="800000"/>
              <a:headEnd/>
              <a:tailEnd/>
            </a:ln>
          </p:spPr>
        </p:pic>
        <p:sp>
          <p:nvSpPr>
            <p:cNvPr id="54296" name="Text Box 24"/>
            <p:cNvSpPr txBox="1">
              <a:spLocks noChangeArrowheads="1"/>
            </p:cNvSpPr>
            <p:nvPr/>
          </p:nvSpPr>
          <p:spPr bwMode="auto">
            <a:xfrm>
              <a:off x="2953" y="2687"/>
              <a:ext cx="511" cy="203"/>
            </a:xfrm>
            <a:prstGeom prst="rect">
              <a:avLst/>
            </a:prstGeom>
            <a:noFill/>
            <a:ln w="9525" algn="ctr">
              <a:noFill/>
              <a:miter lim="800000"/>
              <a:headEnd/>
              <a:tailEnd/>
            </a:ln>
          </p:spPr>
          <p:txBody>
            <a:bodyPr>
              <a:spAutoFit/>
            </a:bodyPr>
            <a:lstStyle/>
            <a:p>
              <a:pPr algn="ctr" eaLnBrk="0" hangingPunct="0">
                <a:lnSpc>
                  <a:spcPct val="70000"/>
                </a:lnSpc>
                <a:spcBef>
                  <a:spcPct val="50000"/>
                </a:spcBef>
              </a:pPr>
              <a:r>
                <a:rPr lang="en-US" sz="2000" dirty="0" smtClean="0">
                  <a:solidFill>
                    <a:srgbClr val="D13F11"/>
                  </a:solidFill>
                </a:rPr>
                <a:t>3</a:t>
              </a:r>
              <a:endParaRPr lang="en-US" sz="1400" dirty="0">
                <a:solidFill>
                  <a:srgbClr val="5F5F5F"/>
                </a:solidFill>
              </a:endParaRPr>
            </a:p>
          </p:txBody>
        </p:sp>
        <p:pic>
          <p:nvPicPr>
            <p:cNvPr id="54297" name="Picture 25" descr="O_chevron001"/>
            <p:cNvPicPr>
              <a:picLocks noChangeAspect="1" noChangeArrowheads="1"/>
            </p:cNvPicPr>
            <p:nvPr/>
          </p:nvPicPr>
          <p:blipFill>
            <a:blip r:embed="rId6" cstate="print"/>
            <a:srcRect/>
            <a:stretch>
              <a:fillRect/>
            </a:stretch>
          </p:blipFill>
          <p:spPr bwMode="auto">
            <a:xfrm>
              <a:off x="3087" y="3141"/>
              <a:ext cx="231" cy="150"/>
            </a:xfrm>
            <a:prstGeom prst="rect">
              <a:avLst/>
            </a:prstGeom>
            <a:noFill/>
            <a:ln w="9525">
              <a:noFill/>
              <a:miter lim="800000"/>
              <a:headEnd/>
              <a:tailEnd/>
            </a:ln>
          </p:spPr>
        </p:pic>
        <p:grpSp>
          <p:nvGrpSpPr>
            <p:cNvPr id="7" name="Group 28"/>
            <p:cNvGrpSpPr>
              <a:grpSpLocks/>
            </p:cNvGrpSpPr>
            <p:nvPr/>
          </p:nvGrpSpPr>
          <p:grpSpPr bwMode="auto">
            <a:xfrm>
              <a:off x="3987" y="2497"/>
              <a:ext cx="2738" cy="1712"/>
              <a:chOff x="3633" y="1070"/>
              <a:chExt cx="3080" cy="2701"/>
            </a:xfrm>
          </p:grpSpPr>
          <p:grpSp>
            <p:nvGrpSpPr>
              <p:cNvPr id="8" name="AutoShape 7"/>
              <p:cNvGrpSpPr>
                <a:grpSpLocks/>
              </p:cNvGrpSpPr>
              <p:nvPr/>
            </p:nvGrpSpPr>
            <p:grpSpPr bwMode="auto">
              <a:xfrm>
                <a:off x="3633" y="1070"/>
                <a:ext cx="3080" cy="2701"/>
                <a:chOff x="6833616" y="3938016"/>
                <a:chExt cx="3590544" cy="2718816"/>
              </a:xfrm>
            </p:grpSpPr>
            <p:pic>
              <p:nvPicPr>
                <p:cNvPr id="54284" name="AutoShape 7"/>
                <p:cNvPicPr>
                  <a:picLocks noChangeArrowheads="1"/>
                </p:cNvPicPr>
                <p:nvPr/>
              </p:nvPicPr>
              <p:blipFill>
                <a:blip r:embed="rId10" cstate="print"/>
                <a:srcRect/>
                <a:stretch>
                  <a:fillRect/>
                </a:stretch>
              </p:blipFill>
              <p:spPr bwMode="gray">
                <a:xfrm>
                  <a:off x="6833616" y="3938016"/>
                  <a:ext cx="3590544" cy="2718816"/>
                </a:xfrm>
                <a:prstGeom prst="rect">
                  <a:avLst/>
                </a:prstGeom>
                <a:noFill/>
              </p:spPr>
            </p:pic>
            <p:sp>
              <p:nvSpPr>
                <p:cNvPr id="54285" name="Text Box 13"/>
                <p:cNvSpPr txBox="1">
                  <a:spLocks noChangeArrowheads="1"/>
                </p:cNvSpPr>
                <p:nvPr/>
              </p:nvSpPr>
              <p:spPr bwMode="auto">
                <a:xfrm rot="5400000">
                  <a:off x="6332760" y="4656360"/>
                  <a:ext cx="2498280" cy="1279080"/>
                </a:xfrm>
                <a:prstGeom prst="rect">
                  <a:avLst/>
                </a:prstGeom>
                <a:noFill/>
                <a:ln w="9525">
                  <a:noFill/>
                  <a:miter lim="800000"/>
                  <a:headEnd/>
                  <a:tailEnd/>
                </a:ln>
              </p:spPr>
              <p:txBody>
                <a:bodyPr rot="10800000" vert="eaVert" wrap="none" anchor="ctr"/>
                <a:lstStyle/>
                <a:p>
                  <a:endParaRPr lang="en-US"/>
                </a:p>
              </p:txBody>
            </p:sp>
          </p:grpSp>
          <p:sp>
            <p:nvSpPr>
              <p:cNvPr id="54287" name="Text Box 8"/>
              <p:cNvSpPr txBox="1">
                <a:spLocks noChangeArrowheads="1"/>
              </p:cNvSpPr>
              <p:nvPr/>
            </p:nvSpPr>
            <p:spPr bwMode="gray">
              <a:xfrm>
                <a:off x="3665" y="2432"/>
                <a:ext cx="1231" cy="459"/>
              </a:xfrm>
              <a:prstGeom prst="rect">
                <a:avLst/>
              </a:prstGeom>
              <a:noFill/>
              <a:ln w="9525" algn="ctr">
                <a:noFill/>
                <a:miter lim="800000"/>
                <a:headEnd/>
                <a:tailEnd/>
              </a:ln>
            </p:spPr>
            <p:txBody>
              <a:bodyPr>
                <a:spAutoFit/>
              </a:bodyPr>
              <a:lstStyle/>
              <a:p>
                <a:pPr algn="ctr" eaLnBrk="0" hangingPunct="0"/>
                <a:r>
                  <a:rPr lang="en-US" sz="2400">
                    <a:solidFill>
                      <a:srgbClr val="0000FF"/>
                    </a:solidFill>
                  </a:rPr>
                  <a:t>Trái tim nhân ái</a:t>
                </a:r>
              </a:p>
            </p:txBody>
          </p:sp>
          <p:pic>
            <p:nvPicPr>
              <p:cNvPr id="54288" name="Picture 9" descr="RY_circle001"/>
              <p:cNvPicPr>
                <a:picLocks noChangeAspect="1" noChangeArrowheads="1"/>
              </p:cNvPicPr>
              <p:nvPr/>
            </p:nvPicPr>
            <p:blipFill>
              <a:blip r:embed="rId11" cstate="print"/>
              <a:srcRect/>
              <a:stretch>
                <a:fillRect/>
              </a:stretch>
            </p:blipFill>
            <p:spPr bwMode="auto">
              <a:xfrm>
                <a:off x="3907" y="1224"/>
                <a:ext cx="698" cy="698"/>
              </a:xfrm>
              <a:prstGeom prst="rect">
                <a:avLst/>
              </a:prstGeom>
              <a:noFill/>
              <a:ln w="9525">
                <a:noFill/>
                <a:miter lim="800000"/>
                <a:headEnd/>
                <a:tailEnd/>
              </a:ln>
            </p:spPr>
          </p:pic>
          <p:sp>
            <p:nvSpPr>
              <p:cNvPr id="54289" name="Text Box 13"/>
              <p:cNvSpPr txBox="1">
                <a:spLocks noChangeArrowheads="1"/>
              </p:cNvSpPr>
              <p:nvPr/>
            </p:nvSpPr>
            <p:spPr bwMode="auto">
              <a:xfrm>
                <a:off x="3960" y="1400"/>
                <a:ext cx="576" cy="320"/>
              </a:xfrm>
              <a:prstGeom prst="rect">
                <a:avLst/>
              </a:prstGeom>
              <a:noFill/>
              <a:ln w="9525" algn="ctr">
                <a:noFill/>
                <a:miter lim="800000"/>
                <a:headEnd/>
                <a:tailEnd/>
              </a:ln>
            </p:spPr>
            <p:txBody>
              <a:bodyPr>
                <a:spAutoFit/>
              </a:bodyPr>
              <a:lstStyle/>
              <a:p>
                <a:pPr algn="ctr" eaLnBrk="0" hangingPunct="0">
                  <a:lnSpc>
                    <a:spcPct val="70000"/>
                  </a:lnSpc>
                  <a:spcBef>
                    <a:spcPct val="50000"/>
                  </a:spcBef>
                </a:pPr>
                <a:r>
                  <a:rPr lang="en-US" sz="2000" dirty="0" smtClean="0">
                    <a:solidFill>
                      <a:srgbClr val="D13F11"/>
                    </a:solidFill>
                  </a:rPr>
                  <a:t>4</a:t>
                </a:r>
                <a:endParaRPr lang="en-US" sz="1400" dirty="0">
                  <a:solidFill>
                    <a:srgbClr val="5F5F5F"/>
                  </a:solidFill>
                </a:endParaRPr>
              </a:p>
            </p:txBody>
          </p:sp>
          <p:pic>
            <p:nvPicPr>
              <p:cNvPr id="54290" name="Picture 17" descr="O_chevron001"/>
              <p:cNvPicPr>
                <a:picLocks noChangeAspect="1" noChangeArrowheads="1"/>
              </p:cNvPicPr>
              <p:nvPr/>
            </p:nvPicPr>
            <p:blipFill>
              <a:blip r:embed="rId12" cstate="print"/>
              <a:srcRect/>
              <a:stretch>
                <a:fillRect/>
              </a:stretch>
            </p:blipFill>
            <p:spPr bwMode="auto">
              <a:xfrm>
                <a:off x="4135" y="2098"/>
                <a:ext cx="260" cy="229"/>
              </a:xfrm>
              <a:prstGeom prst="rect">
                <a:avLst/>
              </a:prstGeom>
              <a:noFill/>
              <a:ln w="9525">
                <a:noFill/>
                <a:miter lim="800000"/>
                <a:headEnd/>
                <a:tailEnd/>
              </a:ln>
            </p:spPr>
          </p:pic>
        </p:grpSp>
      </p:grpSp>
      <p:sp>
        <p:nvSpPr>
          <p:cNvPr id="54276" name="Text Box 30"/>
          <p:cNvSpPr txBox="1">
            <a:spLocks noChangeArrowheads="1"/>
          </p:cNvSpPr>
          <p:nvPr/>
        </p:nvSpPr>
        <p:spPr bwMode="auto">
          <a:xfrm>
            <a:off x="1988969" y="452718"/>
            <a:ext cx="7518400" cy="523875"/>
          </a:xfrm>
          <a:prstGeom prst="rect">
            <a:avLst/>
          </a:prstGeom>
          <a:noFill/>
          <a:ln w="9525">
            <a:noFill/>
            <a:miter lim="800000"/>
            <a:headEnd/>
            <a:tailEnd/>
          </a:ln>
        </p:spPr>
        <p:txBody>
          <a:bodyPr>
            <a:spAutoFit/>
          </a:bodyPr>
          <a:lstStyle/>
          <a:p>
            <a:pPr>
              <a:spcBef>
                <a:spcPct val="50000"/>
              </a:spcBef>
            </a:pPr>
            <a:r>
              <a:rPr lang="en-US" sz="2800" b="1" dirty="0" smtClean="0">
                <a:solidFill>
                  <a:srgbClr val="FF0000"/>
                </a:solidFill>
                <a:latin typeface="Times New Roman" pitchFamily="18" charset="0"/>
              </a:rPr>
              <a:t>2.1.3. </a:t>
            </a:r>
            <a:r>
              <a:rPr lang="en-US" sz="2800" b="1" dirty="0" err="1">
                <a:solidFill>
                  <a:srgbClr val="FF0000"/>
                </a:solidFill>
                <a:latin typeface="Times New Roman" pitchFamily="18" charset="0"/>
              </a:rPr>
              <a:t>Nhân</a:t>
            </a:r>
            <a:r>
              <a:rPr lang="en-US" sz="2800" b="1" dirty="0">
                <a:solidFill>
                  <a:srgbClr val="FF0000"/>
                </a:solidFill>
                <a:latin typeface="Times New Roman" pitchFamily="18" charset="0"/>
              </a:rPr>
              <a:t> </a:t>
            </a:r>
            <a:r>
              <a:rPr lang="en-US" sz="2800" b="1" dirty="0" err="1">
                <a:solidFill>
                  <a:srgbClr val="FF0000"/>
                </a:solidFill>
                <a:latin typeface="Times New Roman" pitchFamily="18" charset="0"/>
              </a:rPr>
              <a:t>tố</a:t>
            </a:r>
            <a:r>
              <a:rPr lang="en-US" sz="2800" b="1" dirty="0">
                <a:solidFill>
                  <a:srgbClr val="FF0000"/>
                </a:solidFill>
                <a:latin typeface="Times New Roman" pitchFamily="18" charset="0"/>
              </a:rPr>
              <a:t> </a:t>
            </a:r>
            <a:r>
              <a:rPr lang="en-US" sz="2800" b="1" dirty="0" err="1">
                <a:solidFill>
                  <a:srgbClr val="FF0000"/>
                </a:solidFill>
                <a:latin typeface="Times New Roman" pitchFamily="18" charset="0"/>
              </a:rPr>
              <a:t>chủ</a:t>
            </a:r>
            <a:r>
              <a:rPr lang="en-US" sz="2800" b="1" dirty="0">
                <a:solidFill>
                  <a:srgbClr val="FF0000"/>
                </a:solidFill>
                <a:latin typeface="Times New Roman" pitchFamily="18" charset="0"/>
              </a:rPr>
              <a:t> </a:t>
            </a:r>
            <a:r>
              <a:rPr lang="en-US" sz="2800" b="1" dirty="0" err="1">
                <a:solidFill>
                  <a:srgbClr val="FF0000"/>
                </a:solidFill>
                <a:latin typeface="Times New Roman" pitchFamily="18" charset="0"/>
              </a:rPr>
              <a:t>quan</a:t>
            </a:r>
            <a:endParaRPr lang="en-US" sz="2800" b="1" dirty="0">
              <a:solidFill>
                <a:srgbClr val="FF0000"/>
              </a:solidFill>
              <a:latin typeface="Times New Roman" pitchFamily="18" charset="0"/>
            </a:endParaRPr>
          </a:p>
        </p:txBody>
      </p:sp>
      <p:sp>
        <p:nvSpPr>
          <p:cNvPr id="35" name="TextBox 34"/>
          <p:cNvSpPr txBox="1"/>
          <p:nvPr/>
        </p:nvSpPr>
        <p:spPr>
          <a:xfrm>
            <a:off x="2119258" y="1065007"/>
            <a:ext cx="4313816" cy="400110"/>
          </a:xfrm>
          <a:prstGeom prst="rect">
            <a:avLst/>
          </a:prstGeom>
          <a:noFill/>
        </p:spPr>
        <p:txBody>
          <a:bodyPr wrap="square" rtlCol="0">
            <a:spAutoFit/>
          </a:bodyPr>
          <a:lstStyle/>
          <a:p>
            <a:r>
              <a:rPr lang="en-US" sz="2000" b="1" dirty="0" smtClean="0">
                <a:solidFill>
                  <a:schemeClr val="accent1"/>
                </a:solidFill>
                <a:latin typeface="Times New Roman" pitchFamily="18" charset="0"/>
                <a:cs typeface="Times New Roman" pitchFamily="18" charset="0"/>
              </a:rPr>
              <a:t>a, </a:t>
            </a:r>
            <a:r>
              <a:rPr lang="en-US" sz="2000" b="1" dirty="0" err="1" smtClean="0">
                <a:solidFill>
                  <a:schemeClr val="accent1"/>
                </a:solidFill>
                <a:latin typeface="Times New Roman" pitchFamily="18" charset="0"/>
                <a:cs typeface="Times New Roman" pitchFamily="18" charset="0"/>
              </a:rPr>
              <a:t>Phẩm</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chất</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Hồ</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Chí</a:t>
            </a:r>
            <a:r>
              <a:rPr lang="en-US" sz="2000" b="1" dirty="0" smtClean="0">
                <a:solidFill>
                  <a:schemeClr val="accent1"/>
                </a:solidFill>
                <a:latin typeface="Times New Roman" pitchFamily="18" charset="0"/>
                <a:cs typeface="Times New Roman" pitchFamily="18" charset="0"/>
              </a:rPr>
              <a:t> Minh</a:t>
            </a:r>
            <a:endParaRPr lang="en-US" sz="2000" b="1" dirty="0">
              <a:solidFill>
                <a:schemeClr val="accent1"/>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4"/>
          <p:cNvPicPr>
            <a:picLocks noChangeAspect="1" noChangeArrowheads="1"/>
          </p:cNvPicPr>
          <p:nvPr/>
        </p:nvPicPr>
        <p:blipFill>
          <a:blip r:embed="rId2" cstate="print"/>
          <a:srcRect/>
          <a:stretch>
            <a:fillRect/>
          </a:stretch>
        </p:blipFill>
        <p:spPr bwMode="auto">
          <a:xfrm>
            <a:off x="4226984" y="128588"/>
            <a:ext cx="7823200" cy="4292600"/>
          </a:xfrm>
          <a:prstGeom prst="rect">
            <a:avLst/>
          </a:prstGeom>
          <a:noFill/>
          <a:ln w="9525">
            <a:noFill/>
            <a:miter lim="800000"/>
            <a:headEnd/>
            <a:tailEnd/>
          </a:ln>
        </p:spPr>
      </p:pic>
      <p:pic>
        <p:nvPicPr>
          <p:cNvPr id="55299" name="Picture 5" descr="Bia cuon Nhat Ky Trong Tu"/>
          <p:cNvPicPr>
            <a:picLocks noChangeAspect="1" noChangeArrowheads="1"/>
          </p:cNvPicPr>
          <p:nvPr/>
        </p:nvPicPr>
        <p:blipFill>
          <a:blip r:embed="rId3" cstate="print"/>
          <a:srcRect/>
          <a:stretch>
            <a:fillRect/>
          </a:stretch>
        </p:blipFill>
        <p:spPr bwMode="auto">
          <a:xfrm>
            <a:off x="252249" y="155027"/>
            <a:ext cx="3960284" cy="5029200"/>
          </a:xfrm>
          <a:prstGeom prst="rect">
            <a:avLst/>
          </a:prstGeom>
          <a:noFill/>
          <a:ln w="9525">
            <a:noFill/>
            <a:miter lim="800000"/>
            <a:headEnd/>
            <a:tailEnd/>
          </a:ln>
        </p:spPr>
      </p:pic>
      <p:sp>
        <p:nvSpPr>
          <p:cNvPr id="55300" name="Text Box 6"/>
          <p:cNvSpPr txBox="1">
            <a:spLocks noChangeArrowheads="1"/>
          </p:cNvSpPr>
          <p:nvPr/>
        </p:nvSpPr>
        <p:spPr bwMode="auto">
          <a:xfrm>
            <a:off x="318814" y="5278822"/>
            <a:ext cx="3948386" cy="396875"/>
          </a:xfrm>
          <a:prstGeom prst="rect">
            <a:avLst/>
          </a:prstGeom>
          <a:noFill/>
          <a:ln w="9525">
            <a:noFill/>
            <a:miter lim="800000"/>
            <a:headEnd/>
            <a:tailEnd/>
          </a:ln>
        </p:spPr>
        <p:txBody>
          <a:bodyPr wrap="square">
            <a:spAutoFit/>
          </a:bodyPr>
          <a:lstStyle/>
          <a:p>
            <a:pPr>
              <a:spcBef>
                <a:spcPct val="20000"/>
              </a:spcBef>
            </a:pPr>
            <a:r>
              <a:rPr lang="en-US" sz="2000" dirty="0" err="1">
                <a:solidFill>
                  <a:srgbClr val="FF0000"/>
                </a:solidFill>
                <a:latin typeface="Times New Roman" pitchFamily="18" charset="0"/>
              </a:rPr>
              <a:t>Bìa</a:t>
            </a:r>
            <a:r>
              <a:rPr lang="en-US" sz="2000" dirty="0">
                <a:solidFill>
                  <a:srgbClr val="FF0000"/>
                </a:solidFill>
                <a:latin typeface="Times New Roman" pitchFamily="18" charset="0"/>
              </a:rPr>
              <a:t> </a:t>
            </a:r>
            <a:r>
              <a:rPr lang="en-US" sz="2000" dirty="0" err="1">
                <a:solidFill>
                  <a:srgbClr val="FF0000"/>
                </a:solidFill>
                <a:latin typeface="Times New Roman" pitchFamily="18" charset="0"/>
              </a:rPr>
              <a:t>cuốn</a:t>
            </a:r>
            <a:r>
              <a:rPr lang="en-US" sz="2000" dirty="0">
                <a:solidFill>
                  <a:srgbClr val="FF0000"/>
                </a:solidFill>
                <a:latin typeface="Times New Roman" pitchFamily="18" charset="0"/>
              </a:rPr>
              <a:t> </a:t>
            </a:r>
            <a:r>
              <a:rPr lang="en-US" sz="2000" dirty="0" err="1">
                <a:solidFill>
                  <a:srgbClr val="FF0000"/>
                </a:solidFill>
                <a:latin typeface="Times New Roman" pitchFamily="18" charset="0"/>
              </a:rPr>
              <a:t>Ngục</a:t>
            </a:r>
            <a:r>
              <a:rPr lang="en-US" sz="2000" dirty="0">
                <a:solidFill>
                  <a:srgbClr val="FF0000"/>
                </a:solidFill>
                <a:latin typeface="Times New Roman" pitchFamily="18" charset="0"/>
              </a:rPr>
              <a:t> </a:t>
            </a:r>
            <a:r>
              <a:rPr lang="en-US" sz="2000" dirty="0" err="1">
                <a:solidFill>
                  <a:srgbClr val="FF0000"/>
                </a:solidFill>
                <a:latin typeface="Times New Roman" pitchFamily="18" charset="0"/>
              </a:rPr>
              <a:t>trung</a:t>
            </a:r>
            <a:r>
              <a:rPr lang="en-US" sz="2000" dirty="0">
                <a:solidFill>
                  <a:srgbClr val="FF0000"/>
                </a:solidFill>
                <a:latin typeface="Times New Roman" pitchFamily="18" charset="0"/>
              </a:rPr>
              <a:t> </a:t>
            </a:r>
            <a:r>
              <a:rPr lang="en-US" sz="2000" dirty="0" err="1">
                <a:solidFill>
                  <a:srgbClr val="FF0000"/>
                </a:solidFill>
                <a:latin typeface="Times New Roman" pitchFamily="18" charset="0"/>
              </a:rPr>
              <a:t>nhật</a:t>
            </a:r>
            <a:r>
              <a:rPr lang="en-US" sz="2000" dirty="0">
                <a:solidFill>
                  <a:srgbClr val="FF0000"/>
                </a:solidFill>
                <a:latin typeface="Times New Roman" pitchFamily="18" charset="0"/>
              </a:rPr>
              <a:t> </a:t>
            </a:r>
            <a:r>
              <a:rPr lang="en-US" sz="2000" dirty="0" err="1">
                <a:solidFill>
                  <a:srgbClr val="FF0000"/>
                </a:solidFill>
                <a:latin typeface="Times New Roman" pitchFamily="18" charset="0"/>
              </a:rPr>
              <a:t>ký</a:t>
            </a:r>
            <a:endParaRPr lang="en-US" sz="2000" dirty="0">
              <a:solidFill>
                <a:srgbClr val="FF0000"/>
              </a:solidFill>
              <a:latin typeface="Times New Roman" pitchFamily="18" charset="0"/>
            </a:endParaRPr>
          </a:p>
        </p:txBody>
      </p:sp>
      <p:sp>
        <p:nvSpPr>
          <p:cNvPr id="55301" name="Text Box 8"/>
          <p:cNvSpPr txBox="1">
            <a:spLocks noChangeArrowheads="1"/>
          </p:cNvSpPr>
          <p:nvPr/>
        </p:nvSpPr>
        <p:spPr bwMode="auto">
          <a:xfrm>
            <a:off x="4876800" y="4572001"/>
            <a:ext cx="6705600" cy="2123658"/>
          </a:xfrm>
          <a:prstGeom prst="rect">
            <a:avLst/>
          </a:prstGeom>
          <a:noFill/>
          <a:ln w="9525">
            <a:noFill/>
            <a:miter lim="800000"/>
            <a:headEnd/>
            <a:tailEnd/>
          </a:ln>
        </p:spPr>
        <p:txBody>
          <a:bodyPr>
            <a:spAutoFit/>
          </a:bodyPr>
          <a:lstStyle/>
          <a:p>
            <a:pPr algn="ctr">
              <a:spcBef>
                <a:spcPct val="50000"/>
              </a:spcBef>
            </a:pPr>
            <a:r>
              <a:rPr lang="en-US" sz="2400" i="1">
                <a:solidFill>
                  <a:srgbClr val="0000FF"/>
                </a:solidFill>
                <a:latin typeface="Times New Roman" pitchFamily="18" charset="0"/>
              </a:rPr>
              <a:t>Gạo đem vào giã bao đau đớn</a:t>
            </a:r>
          </a:p>
          <a:p>
            <a:pPr algn="ctr">
              <a:spcBef>
                <a:spcPct val="50000"/>
              </a:spcBef>
            </a:pPr>
            <a:r>
              <a:rPr lang="en-US" sz="2400" i="1">
                <a:solidFill>
                  <a:srgbClr val="0000FF"/>
                </a:solidFill>
                <a:latin typeface="Times New Roman" pitchFamily="18" charset="0"/>
              </a:rPr>
              <a:t>Gạo giã xong rồi trắng tựa bông</a:t>
            </a:r>
          </a:p>
          <a:p>
            <a:pPr algn="ctr">
              <a:spcBef>
                <a:spcPct val="50000"/>
              </a:spcBef>
            </a:pPr>
            <a:r>
              <a:rPr lang="en-US" sz="2400" i="1">
                <a:solidFill>
                  <a:srgbClr val="0000FF"/>
                </a:solidFill>
                <a:latin typeface="Times New Roman" pitchFamily="18" charset="0"/>
              </a:rPr>
              <a:t>Sống ở trên đời người cũng vậy</a:t>
            </a:r>
          </a:p>
          <a:p>
            <a:pPr algn="ctr">
              <a:spcBef>
                <a:spcPct val="50000"/>
              </a:spcBef>
            </a:pPr>
            <a:r>
              <a:rPr lang="en-US" sz="2400" i="1">
                <a:solidFill>
                  <a:srgbClr val="0000FF"/>
                </a:solidFill>
                <a:latin typeface="Times New Roman" pitchFamily="18" charset="0"/>
              </a:rPr>
              <a:t>Gian nan rèn luyện mới thành công.</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4" descr="bai2"/>
          <p:cNvPicPr>
            <a:picLocks noChangeAspect="1" noChangeArrowheads="1"/>
          </p:cNvPicPr>
          <p:nvPr/>
        </p:nvPicPr>
        <p:blipFill>
          <a:blip r:embed="rId2" cstate="print"/>
          <a:srcRect/>
          <a:stretch>
            <a:fillRect/>
          </a:stretch>
        </p:blipFill>
        <p:spPr bwMode="auto">
          <a:xfrm>
            <a:off x="156633" y="4419601"/>
            <a:ext cx="4572000" cy="2162175"/>
          </a:xfrm>
          <a:prstGeom prst="rect">
            <a:avLst/>
          </a:prstGeom>
          <a:noFill/>
          <a:ln w="9525">
            <a:solidFill>
              <a:srgbClr val="0000CC"/>
            </a:solidFill>
            <a:miter lim="800000"/>
            <a:headEnd/>
            <a:tailEnd/>
          </a:ln>
        </p:spPr>
      </p:pic>
      <p:pic>
        <p:nvPicPr>
          <p:cNvPr id="56323" name="Picture 6" descr="bac ho cho ca an"/>
          <p:cNvPicPr>
            <a:picLocks noChangeAspect="1" noChangeArrowheads="1"/>
          </p:cNvPicPr>
          <p:nvPr/>
        </p:nvPicPr>
        <p:blipFill>
          <a:blip r:embed="rId3" cstate="print"/>
          <a:srcRect/>
          <a:stretch>
            <a:fillRect/>
          </a:stretch>
        </p:blipFill>
        <p:spPr bwMode="auto">
          <a:xfrm>
            <a:off x="7694085" y="85725"/>
            <a:ext cx="4364567" cy="3962400"/>
          </a:xfrm>
          <a:prstGeom prst="rect">
            <a:avLst/>
          </a:prstGeom>
          <a:noFill/>
          <a:ln w="9525">
            <a:noFill/>
            <a:miter lim="800000"/>
            <a:headEnd/>
            <a:tailEnd/>
          </a:ln>
        </p:spPr>
      </p:pic>
      <p:pic>
        <p:nvPicPr>
          <p:cNvPr id="56324" name="Picture 5"/>
          <p:cNvPicPr>
            <a:picLocks noChangeAspect="1" noChangeArrowheads="1"/>
          </p:cNvPicPr>
          <p:nvPr/>
        </p:nvPicPr>
        <p:blipFill>
          <a:blip r:embed="rId4" cstate="print"/>
          <a:srcRect/>
          <a:stretch>
            <a:fillRect/>
          </a:stretch>
        </p:blipFill>
        <p:spPr bwMode="auto">
          <a:xfrm>
            <a:off x="4470400" y="3006726"/>
            <a:ext cx="4978400" cy="2479675"/>
          </a:xfrm>
          <a:prstGeom prst="rect">
            <a:avLst/>
          </a:prstGeom>
          <a:noFill/>
          <a:ln w="9525">
            <a:noFill/>
            <a:miter lim="800000"/>
            <a:headEnd/>
            <a:tailEnd/>
          </a:ln>
        </p:spPr>
      </p:pic>
      <p:sp>
        <p:nvSpPr>
          <p:cNvPr id="56325" name="Text Box 7"/>
          <p:cNvSpPr txBox="1">
            <a:spLocks noChangeArrowheads="1"/>
          </p:cNvSpPr>
          <p:nvPr/>
        </p:nvSpPr>
        <p:spPr bwMode="auto">
          <a:xfrm>
            <a:off x="2133598" y="438808"/>
            <a:ext cx="5367283" cy="830997"/>
          </a:xfrm>
          <a:prstGeom prst="rect">
            <a:avLst/>
          </a:prstGeom>
          <a:noFill/>
          <a:ln w="9525">
            <a:noFill/>
            <a:miter lim="800000"/>
            <a:headEnd/>
            <a:tailEnd/>
          </a:ln>
        </p:spPr>
        <p:txBody>
          <a:bodyPr wrap="square">
            <a:spAutoFit/>
          </a:bodyPr>
          <a:lstStyle/>
          <a:p>
            <a:pPr algn="just">
              <a:spcBef>
                <a:spcPct val="50000"/>
              </a:spcBef>
            </a:pPr>
            <a:r>
              <a:rPr lang="en-US" sz="2400" b="0" i="1" dirty="0" err="1">
                <a:solidFill>
                  <a:srgbClr val="FF0066"/>
                </a:solidFill>
                <a:latin typeface="Times New Roman" pitchFamily="18" charset="0"/>
              </a:rPr>
              <a:t>Nhân</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hậu</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hiền</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hòa</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yêu</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thương</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từng</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cỏ</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cây</a:t>
            </a:r>
            <a:r>
              <a:rPr lang="en-US" sz="2400" b="0" i="1" dirty="0">
                <a:solidFill>
                  <a:srgbClr val="FF0066"/>
                </a:solidFill>
                <a:latin typeface="Times New Roman" pitchFamily="18" charset="0"/>
              </a:rPr>
              <a:t>, con </a:t>
            </a:r>
            <a:r>
              <a:rPr lang="en-US" sz="2400" b="0" i="1" dirty="0" err="1">
                <a:solidFill>
                  <a:srgbClr val="FF0066"/>
                </a:solidFill>
                <a:latin typeface="Times New Roman" pitchFamily="18" charset="0"/>
              </a:rPr>
              <a:t>vật</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và</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từ</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em</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thơ</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đến</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các</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cụ</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già</a:t>
            </a:r>
            <a:r>
              <a:rPr lang="en-US" sz="2400" b="0" i="1" dirty="0">
                <a:solidFill>
                  <a:srgbClr val="FF0066"/>
                </a:solidFill>
                <a:latin typeface="Times New Roman" pitchFamily="18" charset="0"/>
              </a:rPr>
              <a:t>…</a:t>
            </a:r>
          </a:p>
        </p:txBody>
      </p:sp>
      <p:sp>
        <p:nvSpPr>
          <p:cNvPr id="56326" name="Text Box 9"/>
          <p:cNvSpPr txBox="1">
            <a:spLocks noChangeArrowheads="1"/>
          </p:cNvSpPr>
          <p:nvPr/>
        </p:nvSpPr>
        <p:spPr bwMode="auto">
          <a:xfrm>
            <a:off x="508000" y="1752601"/>
            <a:ext cx="6400800" cy="1107996"/>
          </a:xfrm>
          <a:prstGeom prst="rect">
            <a:avLst/>
          </a:prstGeom>
          <a:noFill/>
          <a:ln w="9525">
            <a:noFill/>
            <a:miter lim="800000"/>
            <a:headEnd/>
            <a:tailEnd/>
          </a:ln>
        </p:spPr>
        <p:txBody>
          <a:bodyPr>
            <a:spAutoFit/>
          </a:bodyPr>
          <a:lstStyle/>
          <a:p>
            <a:r>
              <a:rPr lang="en-US" sz="2200" b="0" i="1" dirty="0">
                <a:latin typeface="Times New Roman" pitchFamily="18" charset="0"/>
              </a:rPr>
              <a:t>  </a:t>
            </a:r>
            <a:r>
              <a:rPr lang="en-US" sz="2200" b="0" i="1" dirty="0" err="1">
                <a:latin typeface="Times New Roman" pitchFamily="18" charset="0"/>
              </a:rPr>
              <a:t>Bác</a:t>
            </a:r>
            <a:r>
              <a:rPr lang="en-US" sz="2200" b="0" i="1" dirty="0">
                <a:latin typeface="Times New Roman" pitchFamily="18" charset="0"/>
              </a:rPr>
              <a:t> </a:t>
            </a:r>
            <a:r>
              <a:rPr lang="en-US" sz="2200" b="0" i="1" dirty="0" err="1">
                <a:latin typeface="Times New Roman" pitchFamily="18" charset="0"/>
              </a:rPr>
              <a:t>ơi</a:t>
            </a:r>
            <a:r>
              <a:rPr lang="en-US" sz="2200" b="0" i="1" dirty="0">
                <a:latin typeface="Times New Roman" pitchFamily="18" charset="0"/>
              </a:rPr>
              <a:t> </a:t>
            </a:r>
            <a:r>
              <a:rPr lang="en-US" sz="2200" b="0" i="1" dirty="0" err="1">
                <a:latin typeface="Times New Roman" pitchFamily="18" charset="0"/>
              </a:rPr>
              <a:t>tim</a:t>
            </a:r>
            <a:r>
              <a:rPr lang="en-US" sz="2200" b="0" i="1" dirty="0">
                <a:latin typeface="Times New Roman" pitchFamily="18" charset="0"/>
              </a:rPr>
              <a:t> </a:t>
            </a:r>
            <a:r>
              <a:rPr lang="en-US" sz="2200" b="0" i="1" dirty="0" err="1">
                <a:latin typeface="Times New Roman" pitchFamily="18" charset="0"/>
              </a:rPr>
              <a:t>Bác</a:t>
            </a:r>
            <a:r>
              <a:rPr lang="en-US" sz="2200" b="0" i="1" dirty="0">
                <a:latin typeface="Times New Roman" pitchFamily="18" charset="0"/>
              </a:rPr>
              <a:t> </a:t>
            </a:r>
            <a:r>
              <a:rPr lang="en-US" sz="2200" b="0" i="1" dirty="0" err="1">
                <a:latin typeface="Times New Roman" pitchFamily="18" charset="0"/>
              </a:rPr>
              <a:t>mênh</a:t>
            </a:r>
            <a:r>
              <a:rPr lang="en-US" sz="2200" b="0" i="1" dirty="0">
                <a:latin typeface="Times New Roman" pitchFamily="18" charset="0"/>
              </a:rPr>
              <a:t> </a:t>
            </a:r>
            <a:r>
              <a:rPr lang="en-US" sz="2200" b="0" i="1" dirty="0" err="1">
                <a:latin typeface="Times New Roman" pitchFamily="18" charset="0"/>
              </a:rPr>
              <a:t>mông</a:t>
            </a:r>
            <a:r>
              <a:rPr lang="en-US" sz="2200" b="0" i="1" dirty="0">
                <a:latin typeface="Times New Roman" pitchFamily="18" charset="0"/>
              </a:rPr>
              <a:t> </a:t>
            </a:r>
            <a:r>
              <a:rPr lang="en-US" sz="2200" b="0" i="1" dirty="0" err="1">
                <a:latin typeface="Times New Roman" pitchFamily="18" charset="0"/>
              </a:rPr>
              <a:t>thế</a:t>
            </a:r>
            <a:r>
              <a:rPr lang="en-US" sz="2200" b="0" i="1" dirty="0">
                <a:latin typeface="Times New Roman" pitchFamily="18" charset="0"/>
              </a:rPr>
              <a:t>.</a:t>
            </a:r>
          </a:p>
          <a:p>
            <a:r>
              <a:rPr lang="en-US" sz="2200" b="0" i="1" dirty="0" err="1">
                <a:latin typeface="Times New Roman" pitchFamily="18" charset="0"/>
              </a:rPr>
              <a:t>Ôm</a:t>
            </a:r>
            <a:r>
              <a:rPr lang="en-US" sz="2200" b="0" i="1" dirty="0">
                <a:latin typeface="Times New Roman" pitchFamily="18" charset="0"/>
              </a:rPr>
              <a:t> </a:t>
            </a:r>
            <a:r>
              <a:rPr lang="en-US" sz="2200" b="0" i="1" dirty="0" err="1">
                <a:latin typeface="Times New Roman" pitchFamily="18" charset="0"/>
              </a:rPr>
              <a:t>cả</a:t>
            </a:r>
            <a:r>
              <a:rPr lang="en-US" sz="2200" b="0" i="1" dirty="0">
                <a:latin typeface="Times New Roman" pitchFamily="18" charset="0"/>
              </a:rPr>
              <a:t> non </a:t>
            </a:r>
            <a:r>
              <a:rPr lang="en-US" sz="2200" b="0" i="1" dirty="0" err="1">
                <a:latin typeface="Times New Roman" pitchFamily="18" charset="0"/>
              </a:rPr>
              <a:t>sông</a:t>
            </a:r>
            <a:r>
              <a:rPr lang="en-US" sz="2200" b="0" i="1" dirty="0">
                <a:latin typeface="Times New Roman" pitchFamily="18" charset="0"/>
              </a:rPr>
              <a:t> </a:t>
            </a:r>
            <a:r>
              <a:rPr lang="en-US" sz="2200" b="0" i="1" dirty="0" err="1">
                <a:latin typeface="Times New Roman" pitchFamily="18" charset="0"/>
              </a:rPr>
              <a:t>mọi</a:t>
            </a:r>
            <a:r>
              <a:rPr lang="en-US" sz="2200" b="0" i="1" dirty="0">
                <a:latin typeface="Times New Roman" pitchFamily="18" charset="0"/>
              </a:rPr>
              <a:t> </a:t>
            </a:r>
            <a:r>
              <a:rPr lang="en-US" sz="2200" b="0" i="1" dirty="0" err="1">
                <a:latin typeface="Times New Roman" pitchFamily="18" charset="0"/>
              </a:rPr>
              <a:t>kiếp</a:t>
            </a:r>
            <a:r>
              <a:rPr lang="en-US" sz="2200" b="0" i="1" dirty="0">
                <a:latin typeface="Times New Roman" pitchFamily="18" charset="0"/>
              </a:rPr>
              <a:t> </a:t>
            </a:r>
            <a:r>
              <a:rPr lang="en-US" sz="2200" b="0" i="1" dirty="0" err="1">
                <a:latin typeface="Times New Roman" pitchFamily="18" charset="0"/>
              </a:rPr>
              <a:t>người</a:t>
            </a:r>
            <a:r>
              <a:rPr lang="en-US" sz="2200" b="0" i="1" dirty="0">
                <a:latin typeface="Times New Roman" pitchFamily="18" charset="0"/>
              </a:rPr>
              <a:t>!</a:t>
            </a:r>
          </a:p>
          <a:p>
            <a:r>
              <a:rPr lang="en-US" sz="2200" b="0" i="1" dirty="0">
                <a:latin typeface="Times New Roman" pitchFamily="18" charset="0"/>
              </a:rPr>
              <a:t>                               (</a:t>
            </a:r>
            <a:r>
              <a:rPr lang="en-US" sz="2200" b="0" i="1" dirty="0" err="1">
                <a:latin typeface="Times New Roman" pitchFamily="18" charset="0"/>
              </a:rPr>
              <a:t>Tố</a:t>
            </a:r>
            <a:r>
              <a:rPr lang="en-US" sz="2200" b="0" i="1" dirty="0">
                <a:latin typeface="Times New Roman" pitchFamily="18" charset="0"/>
              </a:rPr>
              <a:t> </a:t>
            </a:r>
            <a:r>
              <a:rPr lang="en-US" sz="2200" b="0" i="1" dirty="0" err="1">
                <a:latin typeface="Times New Roman" pitchFamily="18" charset="0"/>
              </a:rPr>
              <a:t>Hữu</a:t>
            </a:r>
            <a:r>
              <a:rPr lang="en-US" sz="2200" b="0" i="1" dirty="0">
                <a:latin typeface="Times New Roman" pitchFamily="18" charset="0"/>
              </a:rPr>
              <a:t>)</a:t>
            </a:r>
            <a:endParaRPr lang="en-US" sz="2200" i="1" dirty="0">
              <a:latin typeface="Times New Roman" pitchFamily="18" charset="0"/>
            </a:endParaRPr>
          </a:p>
        </p:txBody>
      </p:sp>
      <p:sp>
        <p:nvSpPr>
          <p:cNvPr id="56327" name="Text Box 10"/>
          <p:cNvSpPr txBox="1">
            <a:spLocks noChangeArrowheads="1"/>
          </p:cNvSpPr>
          <p:nvPr/>
        </p:nvSpPr>
        <p:spPr bwMode="auto">
          <a:xfrm>
            <a:off x="4775200" y="5608638"/>
            <a:ext cx="7010400" cy="769441"/>
          </a:xfrm>
          <a:prstGeom prst="rect">
            <a:avLst/>
          </a:prstGeom>
          <a:noFill/>
          <a:ln w="9525">
            <a:noFill/>
            <a:miter lim="800000"/>
            <a:headEnd/>
            <a:tailEnd/>
          </a:ln>
        </p:spPr>
        <p:txBody>
          <a:bodyPr>
            <a:spAutoFit/>
          </a:bodyPr>
          <a:lstStyle/>
          <a:p>
            <a:pPr algn="just">
              <a:spcBef>
                <a:spcPct val="50000"/>
              </a:spcBef>
            </a:pPr>
            <a:r>
              <a:rPr lang="en-US" sz="2200" b="0" i="1" dirty="0">
                <a:latin typeface="Times New Roman" pitchFamily="18" charset="0"/>
              </a:rPr>
              <a:t>“Ở </a:t>
            </a:r>
            <a:r>
              <a:rPr lang="en-US" sz="2200" b="0" i="1" dirty="0" err="1">
                <a:latin typeface="Times New Roman" pitchFamily="18" charset="0"/>
              </a:rPr>
              <a:t>đời</a:t>
            </a:r>
            <a:r>
              <a:rPr lang="en-US" sz="2200" b="0" i="1" dirty="0">
                <a:latin typeface="Times New Roman" pitchFamily="18" charset="0"/>
              </a:rPr>
              <a:t> </a:t>
            </a:r>
            <a:r>
              <a:rPr lang="en-US" sz="2200" b="0" i="1" dirty="0" err="1">
                <a:latin typeface="Times New Roman" pitchFamily="18" charset="0"/>
              </a:rPr>
              <a:t>và</a:t>
            </a:r>
            <a:r>
              <a:rPr lang="en-US" sz="2200" b="0" i="1" dirty="0">
                <a:latin typeface="Times New Roman" pitchFamily="18" charset="0"/>
              </a:rPr>
              <a:t> </a:t>
            </a:r>
            <a:r>
              <a:rPr lang="en-US" sz="2200" b="0" i="1" dirty="0" err="1">
                <a:latin typeface="Times New Roman" pitchFamily="18" charset="0"/>
              </a:rPr>
              <a:t>làm</a:t>
            </a:r>
            <a:r>
              <a:rPr lang="en-US" sz="2200" b="0" i="1" dirty="0">
                <a:latin typeface="Times New Roman" pitchFamily="18" charset="0"/>
              </a:rPr>
              <a:t> </a:t>
            </a:r>
            <a:r>
              <a:rPr lang="en-US" sz="2200" b="0" i="1" dirty="0" err="1">
                <a:latin typeface="Times New Roman" pitchFamily="18" charset="0"/>
              </a:rPr>
              <a:t>người</a:t>
            </a:r>
            <a:r>
              <a:rPr lang="en-US" sz="2200" b="0" i="1" dirty="0">
                <a:latin typeface="Times New Roman" pitchFamily="18" charset="0"/>
              </a:rPr>
              <a:t> </a:t>
            </a:r>
            <a:r>
              <a:rPr lang="en-US" sz="2200" b="0" i="1" dirty="0" err="1">
                <a:latin typeface="Times New Roman" pitchFamily="18" charset="0"/>
              </a:rPr>
              <a:t>là</a:t>
            </a:r>
            <a:r>
              <a:rPr lang="en-US" sz="2200" b="0" i="1" dirty="0">
                <a:latin typeface="Times New Roman" pitchFamily="18" charset="0"/>
              </a:rPr>
              <a:t> </a:t>
            </a:r>
            <a:r>
              <a:rPr lang="en-US" sz="2200" b="0" i="1" dirty="0" err="1">
                <a:latin typeface="Times New Roman" pitchFamily="18" charset="0"/>
              </a:rPr>
              <a:t>phải</a:t>
            </a:r>
            <a:r>
              <a:rPr lang="en-US" sz="2200" b="0" i="1" dirty="0">
                <a:latin typeface="Times New Roman" pitchFamily="18" charset="0"/>
              </a:rPr>
              <a:t> </a:t>
            </a:r>
            <a:r>
              <a:rPr lang="en-US" sz="2200" b="0" i="1" dirty="0" err="1" smtClean="0">
                <a:latin typeface="Times New Roman" pitchFamily="18" charset="0"/>
              </a:rPr>
              <a:t>biết</a:t>
            </a:r>
            <a:r>
              <a:rPr lang="en-US" sz="2200" b="0" i="1" dirty="0" smtClean="0">
                <a:latin typeface="Times New Roman" pitchFamily="18" charset="0"/>
              </a:rPr>
              <a:t> </a:t>
            </a:r>
            <a:r>
              <a:rPr lang="en-US" sz="2200" b="0" i="1" dirty="0" err="1">
                <a:latin typeface="Times New Roman" pitchFamily="18" charset="0"/>
              </a:rPr>
              <a:t>thương</a:t>
            </a:r>
            <a:r>
              <a:rPr lang="en-US" sz="2200" b="0" i="1" dirty="0">
                <a:latin typeface="Times New Roman" pitchFamily="18" charset="0"/>
              </a:rPr>
              <a:t> </a:t>
            </a:r>
            <a:r>
              <a:rPr lang="en-US" sz="2200" b="0" i="1" dirty="0" err="1">
                <a:latin typeface="Times New Roman" pitchFamily="18" charset="0"/>
              </a:rPr>
              <a:t>nước</a:t>
            </a:r>
            <a:r>
              <a:rPr lang="en-US" sz="2200" b="0" i="1" dirty="0">
                <a:latin typeface="Times New Roman" pitchFamily="18" charset="0"/>
              </a:rPr>
              <a:t>, </a:t>
            </a:r>
            <a:r>
              <a:rPr lang="en-US" sz="2200" b="0" i="1" dirty="0" err="1">
                <a:latin typeface="Times New Roman" pitchFamily="18" charset="0"/>
              </a:rPr>
              <a:t>thương</a:t>
            </a:r>
            <a:r>
              <a:rPr lang="en-US" sz="2200" b="0" i="1" dirty="0">
                <a:latin typeface="Times New Roman" pitchFamily="18" charset="0"/>
              </a:rPr>
              <a:t> </a:t>
            </a:r>
            <a:r>
              <a:rPr lang="en-US" sz="2200" b="0" i="1" dirty="0" err="1">
                <a:latin typeface="Times New Roman" pitchFamily="18" charset="0"/>
              </a:rPr>
              <a:t>dân</a:t>
            </a:r>
            <a:r>
              <a:rPr lang="en-US" sz="2200" b="0" i="1" dirty="0">
                <a:latin typeface="Times New Roman" pitchFamily="18" charset="0"/>
              </a:rPr>
              <a:t>, </a:t>
            </a:r>
            <a:r>
              <a:rPr lang="en-US" sz="2200" b="0" i="1" dirty="0" err="1">
                <a:latin typeface="Times New Roman" pitchFamily="18" charset="0"/>
              </a:rPr>
              <a:t>thương</a:t>
            </a:r>
            <a:r>
              <a:rPr lang="en-US" sz="2200" b="0" i="1" dirty="0">
                <a:latin typeface="Times New Roman" pitchFamily="18" charset="0"/>
              </a:rPr>
              <a:t> </a:t>
            </a:r>
            <a:r>
              <a:rPr lang="en-US" sz="2200" b="0" i="1" dirty="0" err="1">
                <a:latin typeface="Times New Roman" pitchFamily="18" charset="0"/>
              </a:rPr>
              <a:t>nhân</a:t>
            </a:r>
            <a:r>
              <a:rPr lang="en-US" sz="2200" b="0" i="1" dirty="0">
                <a:latin typeface="Times New Roman" pitchFamily="18" charset="0"/>
              </a:rPr>
              <a:t> </a:t>
            </a:r>
            <a:r>
              <a:rPr lang="en-US" sz="2200" b="0" i="1" dirty="0" err="1" smtClean="0">
                <a:latin typeface="Times New Roman" pitchFamily="18" charset="0"/>
              </a:rPr>
              <a:t>loại</a:t>
            </a:r>
            <a:r>
              <a:rPr lang="en-US" sz="2200" b="0" i="1" dirty="0" smtClean="0">
                <a:latin typeface="Times New Roman" pitchFamily="18" charset="0"/>
              </a:rPr>
              <a:t> </a:t>
            </a:r>
            <a:r>
              <a:rPr lang="en-US" sz="2200" b="0" i="1" dirty="0" err="1">
                <a:latin typeface="Times New Roman" pitchFamily="18" charset="0"/>
              </a:rPr>
              <a:t>bị</a:t>
            </a:r>
            <a:r>
              <a:rPr lang="en-US" sz="2200" b="0" i="1" dirty="0">
                <a:latin typeface="Times New Roman" pitchFamily="18" charset="0"/>
              </a:rPr>
              <a:t> </a:t>
            </a:r>
            <a:r>
              <a:rPr lang="en-US" sz="2200" b="0" i="1" dirty="0" err="1">
                <a:latin typeface="Times New Roman" pitchFamily="18" charset="0"/>
              </a:rPr>
              <a:t>khổ</a:t>
            </a:r>
            <a:r>
              <a:rPr lang="en-US" sz="2200" b="0" i="1" dirty="0">
                <a:latin typeface="Times New Roman" pitchFamily="18" charset="0"/>
              </a:rPr>
              <a:t> </a:t>
            </a:r>
            <a:r>
              <a:rPr lang="en-US" sz="2200" b="0" i="1" dirty="0" err="1">
                <a:latin typeface="Times New Roman" pitchFamily="18" charset="0"/>
              </a:rPr>
              <a:t>đau</a:t>
            </a:r>
            <a:r>
              <a:rPr lang="en-US" sz="2200" b="0" i="1" dirty="0">
                <a:latin typeface="Times New Roman" pitchFamily="18" charset="0"/>
              </a:rPr>
              <a:t> </a:t>
            </a:r>
            <a:r>
              <a:rPr lang="en-US" sz="2200" b="0" i="1" dirty="0" err="1">
                <a:latin typeface="Times New Roman" pitchFamily="18" charset="0"/>
              </a:rPr>
              <a:t>áp</a:t>
            </a:r>
            <a:r>
              <a:rPr lang="en-US" sz="2200" b="0" i="1" dirty="0">
                <a:latin typeface="Times New Roman" pitchFamily="18" charset="0"/>
              </a:rPr>
              <a:t> </a:t>
            </a:r>
            <a:r>
              <a:rPr lang="en-US" sz="2200" b="0" i="1" dirty="0" err="1">
                <a:latin typeface="Times New Roman" pitchFamily="18" charset="0"/>
              </a:rPr>
              <a:t>bức</a:t>
            </a:r>
            <a:r>
              <a:rPr lang="en-US" sz="2200" b="0" i="1" dirty="0">
                <a:latin typeface="Times New Roman" pitchFamily="18" charset="0"/>
              </a:rPr>
              <a:t>”.( </a:t>
            </a:r>
            <a:r>
              <a:rPr lang="en-US" sz="2200" b="0" i="1" dirty="0" err="1">
                <a:latin typeface="Times New Roman" pitchFamily="18" charset="0"/>
              </a:rPr>
              <a:t>Hồ</a:t>
            </a:r>
            <a:r>
              <a:rPr lang="en-US" sz="2200" b="0" i="1" dirty="0">
                <a:latin typeface="Times New Roman" pitchFamily="18" charset="0"/>
              </a:rPr>
              <a:t> </a:t>
            </a:r>
            <a:r>
              <a:rPr lang="en-US" sz="2200" b="0" i="1" dirty="0" err="1">
                <a:latin typeface="Times New Roman" pitchFamily="18" charset="0"/>
              </a:rPr>
              <a:t>Chí</a:t>
            </a:r>
            <a:r>
              <a:rPr lang="en-US" sz="2200" b="0" i="1" dirty="0">
                <a:latin typeface="Times New Roman" pitchFamily="18" charset="0"/>
              </a:rPr>
              <a:t> Minh)</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4" descr="Bác trong chiến dịch biên giới, 1950"/>
          <p:cNvPicPr>
            <a:picLocks noChangeAspect="1" noChangeArrowheads="1"/>
          </p:cNvPicPr>
          <p:nvPr/>
        </p:nvPicPr>
        <p:blipFill>
          <a:blip r:embed="rId2" cstate="print"/>
          <a:srcRect/>
          <a:stretch>
            <a:fillRect/>
          </a:stretch>
        </p:blipFill>
        <p:spPr bwMode="auto">
          <a:xfrm>
            <a:off x="7721600" y="76200"/>
            <a:ext cx="4368800" cy="2217738"/>
          </a:xfrm>
          <a:prstGeom prst="rect">
            <a:avLst/>
          </a:prstGeom>
          <a:noFill/>
          <a:ln w="9525">
            <a:noFill/>
            <a:miter lim="800000"/>
            <a:headEnd/>
            <a:tailEnd/>
          </a:ln>
        </p:spPr>
      </p:pic>
      <p:sp>
        <p:nvSpPr>
          <p:cNvPr id="57347" name="Text Box 5"/>
          <p:cNvSpPr txBox="1">
            <a:spLocks noChangeArrowheads="1"/>
          </p:cNvSpPr>
          <p:nvPr/>
        </p:nvSpPr>
        <p:spPr bwMode="auto">
          <a:xfrm>
            <a:off x="2186151" y="459828"/>
            <a:ext cx="5493407" cy="1569660"/>
          </a:xfrm>
          <a:prstGeom prst="rect">
            <a:avLst/>
          </a:prstGeom>
          <a:noFill/>
          <a:ln w="9525">
            <a:noFill/>
            <a:miter lim="800000"/>
            <a:headEnd/>
            <a:tailEnd/>
          </a:ln>
        </p:spPr>
        <p:txBody>
          <a:bodyPr wrap="square">
            <a:spAutoFit/>
          </a:bodyPr>
          <a:lstStyle/>
          <a:p>
            <a:pPr algn="just">
              <a:spcBef>
                <a:spcPct val="50000"/>
              </a:spcBef>
            </a:pPr>
            <a:r>
              <a:rPr lang="en-US" sz="2400" b="0" i="1" dirty="0" err="1">
                <a:solidFill>
                  <a:srgbClr val="FF0066"/>
                </a:solidFill>
                <a:latin typeface="Times New Roman" pitchFamily="18" charset="0"/>
              </a:rPr>
              <a:t>Bình</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dị</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đời</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thường</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dân</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dã</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mộc</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mạc</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trong</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từng</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lời</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nói</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cử</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chỉ</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hành</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động</a:t>
            </a:r>
            <a:r>
              <a:rPr lang="en-US" sz="2400" b="0" i="1" dirty="0">
                <a:solidFill>
                  <a:srgbClr val="FF0066"/>
                </a:solidFill>
                <a:latin typeface="Times New Roman" pitchFamily="18" charset="0"/>
              </a:rPr>
              <a:t>…</a:t>
            </a:r>
            <a:r>
              <a:rPr lang="en-US" sz="2400" b="0" i="1" dirty="0" err="1">
                <a:solidFill>
                  <a:srgbClr val="FF0066"/>
                </a:solidFill>
                <a:latin typeface="Times New Roman" pitchFamily="18" charset="0"/>
              </a:rPr>
              <a:t>mà</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ai</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ai</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đã</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được</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gặp</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được</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làm</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việc</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với</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Người</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không</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thể</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nào</a:t>
            </a:r>
            <a:r>
              <a:rPr lang="en-US" sz="2400" b="0" i="1" dirty="0">
                <a:solidFill>
                  <a:srgbClr val="FF0066"/>
                </a:solidFill>
                <a:latin typeface="Times New Roman" pitchFamily="18" charset="0"/>
              </a:rPr>
              <a:t> </a:t>
            </a:r>
            <a:r>
              <a:rPr lang="en-US" sz="2400" b="0" i="1" dirty="0" err="1">
                <a:solidFill>
                  <a:srgbClr val="FF0066"/>
                </a:solidFill>
                <a:latin typeface="Times New Roman" pitchFamily="18" charset="0"/>
              </a:rPr>
              <a:t>quên</a:t>
            </a:r>
            <a:r>
              <a:rPr lang="en-US" sz="2400" b="0" i="1" dirty="0">
                <a:solidFill>
                  <a:srgbClr val="FF0066"/>
                </a:solidFill>
                <a:latin typeface="Times New Roman" pitchFamily="18" charset="0"/>
              </a:rPr>
              <a:t>…</a:t>
            </a:r>
          </a:p>
        </p:txBody>
      </p:sp>
      <p:pic>
        <p:nvPicPr>
          <p:cNvPr id="57348" name="Picture 6" descr="bac choi the thao"/>
          <p:cNvPicPr>
            <a:picLocks noChangeAspect="1" noChangeArrowheads="1"/>
          </p:cNvPicPr>
          <p:nvPr/>
        </p:nvPicPr>
        <p:blipFill>
          <a:blip r:embed="rId3" cstate="print"/>
          <a:srcRect/>
          <a:stretch>
            <a:fillRect/>
          </a:stretch>
        </p:blipFill>
        <p:spPr bwMode="auto">
          <a:xfrm>
            <a:off x="114300" y="4406900"/>
            <a:ext cx="4572000" cy="2344738"/>
          </a:xfrm>
          <a:prstGeom prst="rect">
            <a:avLst/>
          </a:prstGeom>
          <a:noFill/>
          <a:ln w="9525">
            <a:noFill/>
            <a:miter lim="800000"/>
            <a:headEnd/>
            <a:tailEnd/>
          </a:ln>
        </p:spPr>
      </p:pic>
      <p:pic>
        <p:nvPicPr>
          <p:cNvPr id="57349" name="Picture 7" descr="csdbao05"/>
          <p:cNvPicPr>
            <a:picLocks noChangeAspect="1" noChangeArrowheads="1"/>
          </p:cNvPicPr>
          <p:nvPr/>
        </p:nvPicPr>
        <p:blipFill>
          <a:blip r:embed="rId4" cstate="print"/>
          <a:srcRect/>
          <a:stretch>
            <a:fillRect/>
          </a:stretch>
        </p:blipFill>
        <p:spPr bwMode="auto">
          <a:xfrm>
            <a:off x="4779433" y="2297113"/>
            <a:ext cx="5164667" cy="4076700"/>
          </a:xfrm>
          <a:prstGeom prst="rect">
            <a:avLst/>
          </a:prstGeom>
          <a:noFill/>
          <a:ln w="9525">
            <a:noFill/>
            <a:miter lim="800000"/>
            <a:headEnd/>
            <a:tailEnd/>
          </a:ln>
        </p:spPr>
      </p:pic>
      <p:pic>
        <p:nvPicPr>
          <p:cNvPr id="57350" name="Picture 8" descr="ho_chi_minh_1"/>
          <p:cNvPicPr>
            <a:picLocks noChangeAspect="1" noChangeArrowheads="1"/>
          </p:cNvPicPr>
          <p:nvPr/>
        </p:nvPicPr>
        <p:blipFill>
          <a:blip r:embed="rId5" cstate="print"/>
          <a:srcRect/>
          <a:stretch>
            <a:fillRect/>
          </a:stretch>
        </p:blipFill>
        <p:spPr bwMode="auto">
          <a:xfrm>
            <a:off x="152400" y="2138364"/>
            <a:ext cx="4419600" cy="2268537"/>
          </a:xfrm>
          <a:prstGeom prst="rect">
            <a:avLst/>
          </a:prstGeom>
          <a:noFill/>
          <a:ln w="9525">
            <a:noFill/>
            <a:miter lim="800000"/>
            <a:headEnd/>
            <a:tailEnd/>
          </a:ln>
        </p:spPr>
      </p:pic>
      <p:pic>
        <p:nvPicPr>
          <p:cNvPr id="57351" name="Picture 9" descr="ho_chi_minh_1"/>
          <p:cNvPicPr>
            <a:picLocks noChangeAspect="1" noChangeArrowheads="1"/>
          </p:cNvPicPr>
          <p:nvPr/>
        </p:nvPicPr>
        <p:blipFill>
          <a:blip r:embed="rId5" cstate="print"/>
          <a:srcRect/>
          <a:stretch>
            <a:fillRect/>
          </a:stretch>
        </p:blipFill>
        <p:spPr bwMode="auto">
          <a:xfrm>
            <a:off x="99484" y="2133600"/>
            <a:ext cx="4572000" cy="22685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6195" y="507958"/>
            <a:ext cx="6593819" cy="400110"/>
          </a:xfrm>
          <a:prstGeom prst="rect">
            <a:avLst/>
          </a:prstGeom>
          <a:noFill/>
        </p:spPr>
        <p:txBody>
          <a:bodyPr wrap="square" rtlCol="0">
            <a:spAutoFit/>
          </a:bodyPr>
          <a:lstStyle/>
          <a:p>
            <a:r>
              <a:rPr lang="en-US" sz="2000" b="1" dirty="0" smtClean="0">
                <a:solidFill>
                  <a:schemeClr val="accent1"/>
                </a:solidFill>
                <a:latin typeface="Times New Roman" pitchFamily="18" charset="0"/>
                <a:cs typeface="Times New Roman" pitchFamily="18" charset="0"/>
              </a:rPr>
              <a:t>a, </a:t>
            </a:r>
            <a:r>
              <a:rPr lang="en-US" sz="2000" b="1" dirty="0" err="1" smtClean="0">
                <a:solidFill>
                  <a:schemeClr val="accent1"/>
                </a:solidFill>
                <a:latin typeface="Times New Roman" pitchFamily="18" charset="0"/>
                <a:cs typeface="Times New Roman" pitchFamily="18" charset="0"/>
              </a:rPr>
              <a:t>Tài</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năng</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hoạt</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động</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tổng</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kết</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thực</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tiễn</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phát</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triển</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lý</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luận</a:t>
            </a:r>
            <a:endParaRPr lang="en-US" sz="2000" b="1" dirty="0">
              <a:solidFill>
                <a:schemeClr val="accent1"/>
              </a:solidFill>
              <a:latin typeface="Times New Roman" pitchFamily="18" charset="0"/>
              <a:cs typeface="Times New Roman" pitchFamily="18" charset="0"/>
            </a:endParaRPr>
          </a:p>
        </p:txBody>
      </p:sp>
      <p:pic>
        <p:nvPicPr>
          <p:cNvPr id="5" name="Picture 4" descr="hcmb.jpg"/>
          <p:cNvPicPr>
            <a:picLocks noChangeAspect="1" noChangeArrowheads="1"/>
          </p:cNvPicPr>
          <p:nvPr/>
        </p:nvPicPr>
        <p:blipFill>
          <a:blip r:embed="rId2" r:link="rId3" cstate="print"/>
          <a:srcRect/>
          <a:stretch>
            <a:fillRect/>
          </a:stretch>
        </p:blipFill>
        <p:spPr bwMode="auto">
          <a:xfrm>
            <a:off x="210207" y="1492469"/>
            <a:ext cx="2081048" cy="2205038"/>
          </a:xfrm>
          <a:prstGeom prst="rect">
            <a:avLst/>
          </a:prstGeom>
          <a:noFill/>
          <a:ln w="9525">
            <a:noFill/>
            <a:miter lim="800000"/>
            <a:headEnd/>
            <a:tailEnd/>
          </a:ln>
        </p:spPr>
      </p:pic>
      <p:pic>
        <p:nvPicPr>
          <p:cNvPr id="6" name="Picture 5" descr="hcma.jpg"/>
          <p:cNvPicPr>
            <a:picLocks noChangeAspect="1" noChangeArrowheads="1"/>
          </p:cNvPicPr>
          <p:nvPr/>
        </p:nvPicPr>
        <p:blipFill>
          <a:blip r:embed="rId4" r:link="rId5" cstate="print"/>
          <a:srcRect/>
          <a:stretch>
            <a:fillRect/>
          </a:stretch>
        </p:blipFill>
        <p:spPr bwMode="auto">
          <a:xfrm>
            <a:off x="147144" y="4236545"/>
            <a:ext cx="2121968" cy="2247900"/>
          </a:xfrm>
          <a:prstGeom prst="rect">
            <a:avLst/>
          </a:prstGeom>
          <a:noFill/>
          <a:ln w="9525">
            <a:noFill/>
            <a:miter lim="800000"/>
            <a:headEnd/>
            <a:tailEnd/>
          </a:ln>
        </p:spPr>
      </p:pic>
      <p:sp>
        <p:nvSpPr>
          <p:cNvPr id="8" name="Rectangle 7"/>
          <p:cNvSpPr/>
          <p:nvPr/>
        </p:nvSpPr>
        <p:spPr>
          <a:xfrm>
            <a:off x="2459421" y="1861975"/>
            <a:ext cx="3899337" cy="3642023"/>
          </a:xfrm>
          <a:prstGeom prst="rect">
            <a:avLst/>
          </a:prstGeom>
          <a:ln>
            <a:solidFill>
              <a:schemeClr val="tx1"/>
            </a:solidFill>
          </a:ln>
        </p:spPr>
        <p:txBody>
          <a:bodyPr wrap="square">
            <a:spAutoFit/>
          </a:bodyPr>
          <a:lstStyle/>
          <a:p>
            <a:pPr marL="228600" lvl="0" indent="-228600">
              <a:lnSpc>
                <a:spcPct val="150000"/>
              </a:lnSpc>
              <a:spcBef>
                <a:spcPts val="1000"/>
              </a:spcBef>
              <a:buFont typeface="Wingdings" pitchFamily="2" charset="2"/>
              <a:buChar char="Ø"/>
              <a:defRPr/>
            </a:pPr>
            <a:r>
              <a:rPr lang="en-US" dirty="0" smtClean="0">
                <a:solidFill>
                  <a:srgbClr val="0000CC"/>
                </a:solidFill>
                <a:latin typeface="Times New Roman" pitchFamily="18" charset="0"/>
                <a:cs typeface="Times New Roman" pitchFamily="18" charset="0"/>
              </a:rPr>
              <a:t>60 </a:t>
            </a:r>
            <a:r>
              <a:rPr lang="en-US" dirty="0" err="1" smtClean="0">
                <a:solidFill>
                  <a:srgbClr val="0000CC"/>
                </a:solidFill>
                <a:latin typeface="Times New Roman" pitchFamily="18" charset="0"/>
                <a:cs typeface="Times New Roman" pitchFamily="18" charset="0"/>
              </a:rPr>
              <a:t>năm</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làm</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cách</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mạng</a:t>
            </a:r>
            <a:r>
              <a:rPr lang="en-US" dirty="0" smtClean="0">
                <a:solidFill>
                  <a:srgbClr val="0000CC"/>
                </a:solidFill>
                <a:latin typeface="Times New Roman" pitchFamily="18" charset="0"/>
                <a:cs typeface="Times New Roman" pitchFamily="18" charset="0"/>
              </a:rPr>
              <a:t>.</a:t>
            </a:r>
          </a:p>
          <a:p>
            <a:pPr marL="228600" lvl="0" indent="-228600">
              <a:lnSpc>
                <a:spcPct val="150000"/>
              </a:lnSpc>
              <a:spcBef>
                <a:spcPts val="1000"/>
              </a:spcBef>
              <a:buFont typeface="Wingdings" pitchFamily="2" charset="2"/>
              <a:buChar char="Ø"/>
              <a:defRPr/>
            </a:pPr>
            <a:r>
              <a:rPr lang="en-US" dirty="0" smtClean="0">
                <a:solidFill>
                  <a:srgbClr val="0000CC"/>
                </a:solidFill>
                <a:latin typeface="Times New Roman" pitchFamily="18" charset="0"/>
                <a:cs typeface="Times New Roman" pitchFamily="18" charset="0"/>
              </a:rPr>
              <a:t>30 </a:t>
            </a:r>
            <a:r>
              <a:rPr lang="en-US" dirty="0" err="1" smtClean="0">
                <a:solidFill>
                  <a:srgbClr val="0000CC"/>
                </a:solidFill>
                <a:latin typeface="Times New Roman" pitchFamily="18" charset="0"/>
                <a:cs typeface="Times New Roman" pitchFamily="18" charset="0"/>
              </a:rPr>
              <a:t>năm</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hoạt</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động</a:t>
            </a:r>
            <a:r>
              <a:rPr lang="en-US" dirty="0" smtClean="0">
                <a:solidFill>
                  <a:srgbClr val="0000CC"/>
                </a:solidFill>
                <a:latin typeface="Times New Roman" pitchFamily="18" charset="0"/>
                <a:cs typeface="Times New Roman" pitchFamily="18" charset="0"/>
              </a:rPr>
              <a:t> ở </a:t>
            </a:r>
            <a:r>
              <a:rPr lang="en-US" dirty="0" err="1" smtClean="0">
                <a:solidFill>
                  <a:srgbClr val="0000CC"/>
                </a:solidFill>
                <a:latin typeface="Times New Roman" pitchFamily="18" charset="0"/>
                <a:cs typeface="Times New Roman" pitchFamily="18" charset="0"/>
              </a:rPr>
              <a:t>nước</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ngoài</a:t>
            </a:r>
            <a:r>
              <a:rPr lang="en-US" dirty="0" smtClean="0">
                <a:solidFill>
                  <a:srgbClr val="0000CC"/>
                </a:solidFill>
                <a:latin typeface="Times New Roman" pitchFamily="18" charset="0"/>
                <a:cs typeface="Times New Roman" pitchFamily="18" charset="0"/>
              </a:rPr>
              <a:t>.</a:t>
            </a:r>
          </a:p>
          <a:p>
            <a:pPr marL="228600" lvl="0" indent="-228600">
              <a:lnSpc>
                <a:spcPct val="150000"/>
              </a:lnSpc>
              <a:spcBef>
                <a:spcPts val="1000"/>
              </a:spcBef>
              <a:buFont typeface="Wingdings" pitchFamily="2" charset="2"/>
              <a:buChar char="Ø"/>
              <a:defRPr/>
            </a:pPr>
            <a:r>
              <a:rPr lang="en-US" dirty="0" err="1" smtClean="0">
                <a:solidFill>
                  <a:srgbClr val="0000CC"/>
                </a:solidFill>
                <a:latin typeface="Times New Roman" pitchFamily="18" charset="0"/>
                <a:cs typeface="Times New Roman" pitchFamily="18" charset="0"/>
              </a:rPr>
              <a:t>Đã</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đến</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gần</a:t>
            </a:r>
            <a:r>
              <a:rPr lang="en-US" dirty="0" smtClean="0">
                <a:solidFill>
                  <a:srgbClr val="0000CC"/>
                </a:solidFill>
                <a:latin typeface="Times New Roman" pitchFamily="18" charset="0"/>
                <a:cs typeface="Times New Roman" pitchFamily="18" charset="0"/>
              </a:rPr>
              <a:t> 30 </a:t>
            </a:r>
            <a:r>
              <a:rPr lang="en-US" dirty="0" err="1" smtClean="0">
                <a:solidFill>
                  <a:srgbClr val="0000CC"/>
                </a:solidFill>
                <a:latin typeface="Times New Roman" pitchFamily="18" charset="0"/>
                <a:cs typeface="Times New Roman" pitchFamily="18" charset="0"/>
              </a:rPr>
              <a:t>quốc</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gia</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và</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vùng</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lãnh</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thổ</a:t>
            </a:r>
            <a:r>
              <a:rPr lang="en-US" dirty="0" smtClean="0">
                <a:solidFill>
                  <a:srgbClr val="0000CC"/>
                </a:solidFill>
                <a:latin typeface="Times New Roman" pitchFamily="18" charset="0"/>
                <a:cs typeface="Times New Roman" pitchFamily="18" charset="0"/>
              </a:rPr>
              <a:t>.</a:t>
            </a:r>
          </a:p>
          <a:p>
            <a:pPr marL="228600" lvl="0" indent="-228600">
              <a:lnSpc>
                <a:spcPct val="150000"/>
              </a:lnSpc>
              <a:spcBef>
                <a:spcPts val="1000"/>
              </a:spcBef>
              <a:buFont typeface="Wingdings" pitchFamily="2" charset="2"/>
              <a:buChar char="Ø"/>
              <a:defRPr/>
            </a:pPr>
            <a:r>
              <a:rPr lang="en-US" dirty="0" err="1" smtClean="0">
                <a:solidFill>
                  <a:srgbClr val="0000CC"/>
                </a:solidFill>
                <a:latin typeface="Times New Roman" pitchFamily="18" charset="0"/>
                <a:cs typeface="Times New Roman" pitchFamily="18" charset="0"/>
              </a:rPr>
              <a:t>Biết</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rất</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nhiều</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thứ</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tiếng</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nước</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ngoài</a:t>
            </a:r>
            <a:r>
              <a:rPr lang="en-US" dirty="0" smtClean="0">
                <a:solidFill>
                  <a:srgbClr val="0000CC"/>
                </a:solidFill>
                <a:latin typeface="Times New Roman" pitchFamily="18" charset="0"/>
                <a:cs typeface="Times New Roman" pitchFamily="18" charset="0"/>
              </a:rPr>
              <a:t>.</a:t>
            </a:r>
          </a:p>
          <a:p>
            <a:pPr marL="228600" lvl="0" indent="-228600">
              <a:lnSpc>
                <a:spcPct val="150000"/>
              </a:lnSpc>
              <a:spcBef>
                <a:spcPts val="1000"/>
              </a:spcBef>
              <a:buFont typeface="Wingdings" pitchFamily="2" charset="2"/>
              <a:buChar char="Ø"/>
              <a:defRPr/>
            </a:pPr>
            <a:r>
              <a:rPr lang="en-US" dirty="0" err="1" smtClean="0">
                <a:solidFill>
                  <a:srgbClr val="0000CC"/>
                </a:solidFill>
                <a:latin typeface="Times New Roman" pitchFamily="18" charset="0"/>
                <a:cs typeface="Times New Roman" pitchFamily="18" charset="0"/>
              </a:rPr>
              <a:t>Làm</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nhiều</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nghề</a:t>
            </a:r>
            <a:r>
              <a:rPr lang="en-US" dirty="0" smtClean="0">
                <a:solidFill>
                  <a:srgbClr val="0000CC"/>
                </a:solidFill>
                <a:latin typeface="Times New Roman" pitchFamily="18" charset="0"/>
                <a:cs typeface="Times New Roman" pitchFamily="18" charset="0"/>
              </a:rPr>
              <a:t>…</a:t>
            </a:r>
          </a:p>
          <a:p>
            <a:pPr marL="228600" lvl="0" indent="-228600">
              <a:lnSpc>
                <a:spcPct val="150000"/>
              </a:lnSpc>
              <a:spcBef>
                <a:spcPts val="1000"/>
              </a:spcBef>
              <a:defRPr/>
            </a:pPr>
            <a:endParaRPr lang="en-US" dirty="0" smtClean="0">
              <a:solidFill>
                <a:srgbClr val="0000CC"/>
              </a:solidFill>
              <a:latin typeface="Times New Roman" pitchFamily="18" charset="0"/>
              <a:cs typeface="Times New Roman" pitchFamily="18" charset="0"/>
            </a:endParaRPr>
          </a:p>
        </p:txBody>
      </p:sp>
      <p:sp>
        <p:nvSpPr>
          <p:cNvPr id="10" name="Right Arrow 9"/>
          <p:cNvSpPr/>
          <p:nvPr/>
        </p:nvSpPr>
        <p:spPr>
          <a:xfrm>
            <a:off x="6400799" y="3541985"/>
            <a:ext cx="1229710" cy="3468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625256" y="1919782"/>
            <a:ext cx="4183117" cy="3642023"/>
          </a:xfrm>
          <a:prstGeom prst="rect">
            <a:avLst/>
          </a:prstGeom>
          <a:ln>
            <a:solidFill>
              <a:schemeClr val="tx1"/>
            </a:solidFill>
          </a:ln>
        </p:spPr>
        <p:txBody>
          <a:bodyPr wrap="square">
            <a:spAutoFit/>
          </a:bodyPr>
          <a:lstStyle/>
          <a:p>
            <a:pPr marL="228600" lvl="0" indent="-228600">
              <a:lnSpc>
                <a:spcPct val="150000"/>
              </a:lnSpc>
              <a:spcBef>
                <a:spcPts val="1000"/>
              </a:spcBef>
              <a:buFont typeface="Wingdings" pitchFamily="2" charset="2"/>
              <a:buChar char="Ø"/>
              <a:defRPr/>
            </a:pPr>
            <a:r>
              <a:rPr lang="en-US" dirty="0" err="1" smtClean="0">
                <a:solidFill>
                  <a:srgbClr val="0000CC"/>
                </a:solidFill>
                <a:latin typeface="Times New Roman" pitchFamily="18" charset="0"/>
                <a:cs typeface="Times New Roman" pitchFamily="18" charset="0"/>
              </a:rPr>
              <a:t>Tham</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gia</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sáng</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lập</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Đảng</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cộng</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sản</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Pháp</a:t>
            </a:r>
            <a:endParaRPr lang="en-US" dirty="0" smtClean="0">
              <a:solidFill>
                <a:srgbClr val="0000CC"/>
              </a:solidFill>
              <a:latin typeface="Times New Roman" pitchFamily="18" charset="0"/>
              <a:cs typeface="Times New Roman" pitchFamily="18" charset="0"/>
            </a:endParaRPr>
          </a:p>
          <a:p>
            <a:pPr marL="228600" lvl="0" indent="-228600">
              <a:lnSpc>
                <a:spcPct val="150000"/>
              </a:lnSpc>
              <a:spcBef>
                <a:spcPts val="1000"/>
              </a:spcBef>
              <a:buFont typeface="Wingdings" pitchFamily="2" charset="2"/>
              <a:buChar char="Ø"/>
              <a:defRPr/>
            </a:pPr>
            <a:r>
              <a:rPr lang="en-US" dirty="0" err="1" smtClean="0">
                <a:solidFill>
                  <a:srgbClr val="0000CC"/>
                </a:solidFill>
                <a:latin typeface="Times New Roman" pitchFamily="18" charset="0"/>
                <a:cs typeface="Times New Roman" pitchFamily="18" charset="0"/>
              </a:rPr>
              <a:t>Thành</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lập</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Đảng</a:t>
            </a:r>
            <a:r>
              <a:rPr lang="en-US" dirty="0" smtClean="0">
                <a:solidFill>
                  <a:srgbClr val="0000CC"/>
                </a:solidFill>
                <a:latin typeface="Times New Roman" pitchFamily="18" charset="0"/>
                <a:cs typeface="Times New Roman" pitchFamily="18" charset="0"/>
              </a:rPr>
              <a:t> CS </a:t>
            </a:r>
            <a:r>
              <a:rPr lang="en-US" dirty="0" err="1" smtClean="0">
                <a:solidFill>
                  <a:srgbClr val="0000CC"/>
                </a:solidFill>
                <a:latin typeface="Times New Roman" pitchFamily="18" charset="0"/>
                <a:cs typeface="Times New Roman" pitchFamily="18" charset="0"/>
              </a:rPr>
              <a:t>Việt</a:t>
            </a:r>
            <a:r>
              <a:rPr lang="en-US" dirty="0" smtClean="0">
                <a:solidFill>
                  <a:srgbClr val="0000CC"/>
                </a:solidFill>
                <a:latin typeface="Times New Roman" pitchFamily="18" charset="0"/>
                <a:cs typeface="Times New Roman" pitchFamily="18" charset="0"/>
              </a:rPr>
              <a:t> Nam</a:t>
            </a:r>
            <a:endParaRPr lang="en-US" dirty="0" smtClean="0">
              <a:solidFill>
                <a:srgbClr val="0000CC"/>
              </a:solidFill>
              <a:latin typeface="Times New Roman" pitchFamily="18" charset="0"/>
              <a:cs typeface="Times New Roman" pitchFamily="18" charset="0"/>
            </a:endParaRPr>
          </a:p>
          <a:p>
            <a:pPr marL="228600" lvl="0" indent="-228600">
              <a:lnSpc>
                <a:spcPct val="150000"/>
              </a:lnSpc>
              <a:spcBef>
                <a:spcPts val="1000"/>
              </a:spcBef>
              <a:buFont typeface="Wingdings" pitchFamily="2" charset="2"/>
              <a:buChar char="Ø"/>
              <a:defRPr/>
            </a:pPr>
            <a:r>
              <a:rPr lang="en-US" dirty="0" err="1" smtClean="0">
                <a:solidFill>
                  <a:srgbClr val="0000CC"/>
                </a:solidFill>
                <a:latin typeface="Times New Roman" pitchFamily="18" charset="0"/>
                <a:cs typeface="Times New Roman" pitchFamily="18" charset="0"/>
              </a:rPr>
              <a:t>Sáng</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lập</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Mặt</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trận</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dân</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tộc</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thống</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nhất</a:t>
            </a:r>
            <a:endParaRPr lang="en-US" dirty="0" smtClean="0">
              <a:solidFill>
                <a:srgbClr val="0000CC"/>
              </a:solidFill>
              <a:latin typeface="Times New Roman" pitchFamily="18" charset="0"/>
              <a:cs typeface="Times New Roman" pitchFamily="18" charset="0"/>
            </a:endParaRPr>
          </a:p>
          <a:p>
            <a:pPr marL="228600" lvl="0" indent="-228600">
              <a:lnSpc>
                <a:spcPct val="150000"/>
              </a:lnSpc>
              <a:spcBef>
                <a:spcPts val="1000"/>
              </a:spcBef>
              <a:buFont typeface="Wingdings" pitchFamily="2" charset="2"/>
              <a:buChar char="Ø"/>
              <a:defRPr/>
            </a:pPr>
            <a:r>
              <a:rPr lang="en-US" dirty="0" err="1" smtClean="0">
                <a:solidFill>
                  <a:srgbClr val="0000CC"/>
                </a:solidFill>
                <a:latin typeface="Times New Roman" pitchFamily="18" charset="0"/>
                <a:cs typeface="Times New Roman" pitchFamily="18" charset="0"/>
              </a:rPr>
              <a:t>Sáng</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lập</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Quân</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đội</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nhân</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dân</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Việt</a:t>
            </a:r>
            <a:r>
              <a:rPr lang="en-US" dirty="0" smtClean="0">
                <a:solidFill>
                  <a:srgbClr val="0000CC"/>
                </a:solidFill>
                <a:latin typeface="Times New Roman" pitchFamily="18" charset="0"/>
                <a:cs typeface="Times New Roman" pitchFamily="18" charset="0"/>
              </a:rPr>
              <a:t> Nam</a:t>
            </a:r>
          </a:p>
          <a:p>
            <a:pPr marL="228600" lvl="0" indent="-228600">
              <a:lnSpc>
                <a:spcPct val="150000"/>
              </a:lnSpc>
              <a:spcBef>
                <a:spcPts val="1000"/>
              </a:spcBef>
              <a:buFont typeface="Wingdings" pitchFamily="2" charset="2"/>
              <a:buChar char="Ø"/>
              <a:defRPr/>
            </a:pPr>
            <a:r>
              <a:rPr lang="en-US" dirty="0" err="1" smtClean="0">
                <a:solidFill>
                  <a:srgbClr val="0000CC"/>
                </a:solidFill>
                <a:latin typeface="Times New Roman" pitchFamily="18" charset="0"/>
                <a:cs typeface="Times New Roman" pitchFamily="18" charset="0"/>
              </a:rPr>
              <a:t>Khai</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sinh</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nhà</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nước</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nhân</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dân</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kiểu</a:t>
            </a:r>
            <a:r>
              <a:rPr lang="en-US" dirty="0" smtClean="0">
                <a:solidFill>
                  <a:srgbClr val="0000CC"/>
                </a:solidFill>
                <a:latin typeface="Times New Roman" pitchFamily="18" charset="0"/>
                <a:cs typeface="Times New Roman" pitchFamily="18" charset="0"/>
              </a:rPr>
              <a:t> </a:t>
            </a:r>
            <a:r>
              <a:rPr lang="en-US" dirty="0" err="1" smtClean="0">
                <a:solidFill>
                  <a:srgbClr val="0000CC"/>
                </a:solidFill>
                <a:latin typeface="Times New Roman" pitchFamily="18" charset="0"/>
                <a:cs typeface="Times New Roman" pitchFamily="18" charset="0"/>
              </a:rPr>
              <a:t>mới</a:t>
            </a:r>
            <a:r>
              <a:rPr lang="en-US" dirty="0" smtClean="0">
                <a:solidFill>
                  <a:srgbClr val="0000CC"/>
                </a:solidFill>
                <a:latin typeface="Times New Roman" pitchFamily="18" charset="0"/>
                <a:cs typeface="Times New Roman" pitchFamily="18" charset="0"/>
              </a:rPr>
              <a:t> ở </a:t>
            </a:r>
            <a:r>
              <a:rPr lang="en-US" dirty="0" err="1" smtClean="0">
                <a:solidFill>
                  <a:srgbClr val="0000CC"/>
                </a:solidFill>
                <a:latin typeface="Times New Roman" pitchFamily="18" charset="0"/>
                <a:cs typeface="Times New Roman" pitchFamily="18" charset="0"/>
              </a:rPr>
              <a:t>Việt</a:t>
            </a:r>
            <a:r>
              <a:rPr lang="en-US" dirty="0" smtClean="0">
                <a:solidFill>
                  <a:srgbClr val="0000CC"/>
                </a:solidFill>
                <a:latin typeface="Times New Roman" pitchFamily="18" charset="0"/>
                <a:cs typeface="Times New Roman" pitchFamily="18" charset="0"/>
              </a:rPr>
              <a:t> Nam…</a:t>
            </a:r>
          </a:p>
          <a:p>
            <a:pPr marL="228600" lvl="0" indent="-228600">
              <a:lnSpc>
                <a:spcPct val="150000"/>
              </a:lnSpc>
              <a:spcBef>
                <a:spcPts val="1000"/>
              </a:spcBef>
              <a:defRPr/>
            </a:pPr>
            <a:endParaRPr lang="en-US" dirty="0" smtClean="0">
              <a:solidFill>
                <a:srgbClr val="0000CC"/>
              </a:solidFill>
              <a:latin typeface="Times New Roman" pitchFamily="18" charset="0"/>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Line 2"/>
          <p:cNvSpPr>
            <a:spLocks noChangeShapeType="1"/>
          </p:cNvSpPr>
          <p:nvPr/>
        </p:nvSpPr>
        <p:spPr bwMode="auto">
          <a:xfrm flipV="1">
            <a:off x="1219200" y="1244600"/>
            <a:ext cx="9806517" cy="4927600"/>
          </a:xfrm>
          <a:prstGeom prst="line">
            <a:avLst/>
          </a:prstGeom>
          <a:noFill/>
          <a:ln w="38100">
            <a:solidFill>
              <a:srgbClr val="C00000"/>
            </a:solidFill>
            <a:prstDash val="dash"/>
            <a:round/>
            <a:headEnd/>
            <a:tailEnd type="stealth" w="med" len="lg"/>
          </a:ln>
        </p:spPr>
        <p:txBody>
          <a:bodyPr/>
          <a:lstStyle/>
          <a:p>
            <a:endParaRPr lang="en-US"/>
          </a:p>
        </p:txBody>
      </p:sp>
      <p:sp>
        <p:nvSpPr>
          <p:cNvPr id="61443" name="Line 3"/>
          <p:cNvSpPr>
            <a:spLocks noChangeShapeType="1"/>
          </p:cNvSpPr>
          <p:nvPr/>
        </p:nvSpPr>
        <p:spPr bwMode="auto">
          <a:xfrm flipH="1">
            <a:off x="9241368" y="2133600"/>
            <a:ext cx="4233" cy="4057650"/>
          </a:xfrm>
          <a:prstGeom prst="line">
            <a:avLst/>
          </a:prstGeom>
          <a:noFill/>
          <a:ln w="9525">
            <a:solidFill>
              <a:schemeClr val="tx1"/>
            </a:solidFill>
            <a:prstDash val="dash"/>
            <a:round/>
            <a:headEnd/>
            <a:tailEnd/>
          </a:ln>
        </p:spPr>
        <p:txBody>
          <a:bodyPr/>
          <a:lstStyle/>
          <a:p>
            <a:endParaRPr lang="en-US"/>
          </a:p>
        </p:txBody>
      </p:sp>
      <p:sp>
        <p:nvSpPr>
          <p:cNvPr id="61444" name="Line 4"/>
          <p:cNvSpPr>
            <a:spLocks noChangeShapeType="1"/>
          </p:cNvSpPr>
          <p:nvPr/>
        </p:nvSpPr>
        <p:spPr bwMode="auto">
          <a:xfrm>
            <a:off x="7213600" y="3200401"/>
            <a:ext cx="27517" cy="2994025"/>
          </a:xfrm>
          <a:prstGeom prst="line">
            <a:avLst/>
          </a:prstGeom>
          <a:noFill/>
          <a:ln w="9525">
            <a:solidFill>
              <a:schemeClr val="tx1"/>
            </a:solidFill>
            <a:prstDash val="dash"/>
            <a:round/>
            <a:headEnd/>
            <a:tailEnd/>
          </a:ln>
        </p:spPr>
        <p:txBody>
          <a:bodyPr/>
          <a:lstStyle/>
          <a:p>
            <a:endParaRPr lang="en-US"/>
          </a:p>
        </p:txBody>
      </p:sp>
      <p:sp>
        <p:nvSpPr>
          <p:cNvPr id="61445" name="Line 5"/>
          <p:cNvSpPr>
            <a:spLocks noChangeShapeType="1"/>
          </p:cNvSpPr>
          <p:nvPr/>
        </p:nvSpPr>
        <p:spPr bwMode="auto">
          <a:xfrm flipH="1">
            <a:off x="5238752" y="4114800"/>
            <a:ext cx="44449" cy="2057400"/>
          </a:xfrm>
          <a:prstGeom prst="line">
            <a:avLst/>
          </a:prstGeom>
          <a:noFill/>
          <a:ln w="9525">
            <a:solidFill>
              <a:schemeClr val="tx1"/>
            </a:solidFill>
            <a:prstDash val="dash"/>
            <a:round/>
            <a:headEnd/>
            <a:tailEnd/>
          </a:ln>
        </p:spPr>
        <p:txBody>
          <a:bodyPr/>
          <a:lstStyle/>
          <a:p>
            <a:endParaRPr lang="en-US"/>
          </a:p>
        </p:txBody>
      </p:sp>
      <p:sp>
        <p:nvSpPr>
          <p:cNvPr id="61446" name="Line 6"/>
          <p:cNvSpPr>
            <a:spLocks noChangeShapeType="1"/>
          </p:cNvSpPr>
          <p:nvPr/>
        </p:nvSpPr>
        <p:spPr bwMode="auto">
          <a:xfrm>
            <a:off x="3251201" y="5105400"/>
            <a:ext cx="48684" cy="1066800"/>
          </a:xfrm>
          <a:prstGeom prst="line">
            <a:avLst/>
          </a:prstGeom>
          <a:noFill/>
          <a:ln w="9525">
            <a:solidFill>
              <a:schemeClr val="tx1"/>
            </a:solidFill>
            <a:prstDash val="dash"/>
            <a:round/>
            <a:headEnd/>
            <a:tailEnd/>
          </a:ln>
        </p:spPr>
        <p:txBody>
          <a:bodyPr/>
          <a:lstStyle/>
          <a:p>
            <a:endParaRPr lang="en-US"/>
          </a:p>
        </p:txBody>
      </p:sp>
      <p:sp>
        <p:nvSpPr>
          <p:cNvPr id="61447" name="Text Box 7"/>
          <p:cNvSpPr txBox="1">
            <a:spLocks noChangeArrowheads="1"/>
          </p:cNvSpPr>
          <p:nvPr/>
        </p:nvSpPr>
        <p:spPr bwMode="auto">
          <a:xfrm>
            <a:off x="1219200" y="5943601"/>
            <a:ext cx="2133600" cy="380999"/>
          </a:xfrm>
          <a:prstGeom prst="rect">
            <a:avLst/>
          </a:prstGeom>
          <a:noFill/>
          <a:ln w="9525">
            <a:noFill/>
            <a:miter lim="800000"/>
            <a:headEnd/>
            <a:tailEnd/>
          </a:ln>
        </p:spPr>
        <p:txBody>
          <a:bodyPr lIns="0" tIns="0" rIns="0" bIns="0"/>
          <a:lstStyle/>
          <a:p>
            <a:pPr algn="ctr"/>
            <a:r>
              <a:rPr lang="en-US" dirty="0" err="1" smtClean="0">
                <a:latin typeface="Times New Roman" pitchFamily="18" charset="0"/>
                <a:cs typeface="Times New Roman" pitchFamily="18" charset="0"/>
              </a:rPr>
              <a:t>Trước</a:t>
            </a:r>
            <a:r>
              <a:rPr lang="en-US" dirty="0" smtClean="0">
                <a:latin typeface="Times New Roman" pitchFamily="18" charset="0"/>
                <a:cs typeface="Times New Roman" pitchFamily="18" charset="0"/>
              </a:rPr>
              <a:t> 5/6/1911</a:t>
            </a:r>
            <a:endParaRPr lang="en-US" dirty="0">
              <a:latin typeface="Times New Roman" pitchFamily="18" charset="0"/>
              <a:cs typeface="Times New Roman" pitchFamily="18" charset="0"/>
            </a:endParaRPr>
          </a:p>
        </p:txBody>
      </p:sp>
      <p:sp>
        <p:nvSpPr>
          <p:cNvPr id="61448" name="Rectangle 8"/>
          <p:cNvSpPr>
            <a:spLocks noChangeArrowheads="1"/>
          </p:cNvSpPr>
          <p:nvPr/>
        </p:nvSpPr>
        <p:spPr bwMode="auto">
          <a:xfrm>
            <a:off x="304801" y="311150"/>
            <a:ext cx="11639551" cy="6089650"/>
          </a:xfrm>
          <a:prstGeom prst="rect">
            <a:avLst/>
          </a:prstGeom>
          <a:noFill/>
          <a:ln w="9525">
            <a:noFill/>
            <a:miter lim="800000"/>
            <a:headEnd/>
            <a:tailEnd/>
          </a:ln>
        </p:spPr>
        <p:txBody>
          <a:bodyPr/>
          <a:lstStyle/>
          <a:p>
            <a:endParaRPr lang="en-US"/>
          </a:p>
        </p:txBody>
      </p:sp>
      <p:sp>
        <p:nvSpPr>
          <p:cNvPr id="61449" name="Text Box 9"/>
          <p:cNvSpPr txBox="1">
            <a:spLocks noChangeArrowheads="1"/>
          </p:cNvSpPr>
          <p:nvPr/>
        </p:nvSpPr>
        <p:spPr bwMode="auto">
          <a:xfrm>
            <a:off x="406400" y="6376988"/>
            <a:ext cx="11684000" cy="404812"/>
          </a:xfrm>
          <a:prstGeom prst="rect">
            <a:avLst/>
          </a:prstGeom>
          <a:solidFill>
            <a:srgbClr val="CC3300"/>
          </a:solidFill>
          <a:ln w="9525">
            <a:noFill/>
            <a:miter lim="800000"/>
            <a:headEnd/>
            <a:tailEnd/>
          </a:ln>
        </p:spPr>
        <p:txBody>
          <a:bodyPr/>
          <a:lstStyle/>
          <a:p>
            <a:pPr algn="ctr"/>
            <a:r>
              <a:rPr lang="en-US" sz="2400" dirty="0" err="1">
                <a:solidFill>
                  <a:srgbClr val="FFFF00"/>
                </a:solidFill>
                <a:latin typeface="Times New Roman" pitchFamily="18" charset="0"/>
                <a:cs typeface="Times New Roman" pitchFamily="18" charset="0"/>
              </a:rPr>
              <a:t>Quá</a:t>
            </a:r>
            <a:r>
              <a:rPr lang="en-US" sz="2400" dirty="0">
                <a:solidFill>
                  <a:srgbClr val="FFFF00"/>
                </a:solidFill>
                <a:latin typeface="Times New Roman" pitchFamily="18" charset="0"/>
                <a:cs typeface="Times New Roman" pitchFamily="18" charset="0"/>
              </a:rPr>
              <a:t> </a:t>
            </a:r>
            <a:r>
              <a:rPr lang="en-US" sz="2400" dirty="0" err="1">
                <a:solidFill>
                  <a:srgbClr val="FFFF00"/>
                </a:solidFill>
                <a:latin typeface="Times New Roman" pitchFamily="18" charset="0"/>
                <a:cs typeface="Times New Roman" pitchFamily="18" charset="0"/>
              </a:rPr>
              <a:t>trình</a:t>
            </a:r>
            <a:r>
              <a:rPr lang="en-US" sz="2400" dirty="0">
                <a:solidFill>
                  <a:srgbClr val="FFFF00"/>
                </a:solidFill>
                <a:latin typeface="Times New Roman" pitchFamily="18" charset="0"/>
                <a:cs typeface="Times New Roman" pitchFamily="18" charset="0"/>
              </a:rPr>
              <a:t> </a:t>
            </a:r>
            <a:r>
              <a:rPr lang="en-US" sz="2400" dirty="0" err="1">
                <a:solidFill>
                  <a:srgbClr val="FFFF00"/>
                </a:solidFill>
                <a:latin typeface="Times New Roman" pitchFamily="18" charset="0"/>
                <a:cs typeface="Times New Roman" pitchFamily="18" charset="0"/>
              </a:rPr>
              <a:t>hình</a:t>
            </a:r>
            <a:r>
              <a:rPr lang="en-US" sz="2400" dirty="0">
                <a:solidFill>
                  <a:srgbClr val="FFFF00"/>
                </a:solidFill>
                <a:latin typeface="Times New Roman" pitchFamily="18" charset="0"/>
                <a:cs typeface="Times New Roman" pitchFamily="18" charset="0"/>
              </a:rPr>
              <a:t> </a:t>
            </a:r>
            <a:r>
              <a:rPr lang="en-US" sz="2400" dirty="0" err="1">
                <a:solidFill>
                  <a:srgbClr val="FFFF00"/>
                </a:solidFill>
                <a:latin typeface="Times New Roman" pitchFamily="18" charset="0"/>
                <a:cs typeface="Times New Roman" pitchFamily="18" charset="0"/>
              </a:rPr>
              <a:t>thành</a:t>
            </a:r>
            <a:r>
              <a:rPr lang="en-US" sz="2400" dirty="0">
                <a:solidFill>
                  <a:srgbClr val="FFFF00"/>
                </a:solidFill>
                <a:latin typeface="Times New Roman" pitchFamily="18" charset="0"/>
                <a:cs typeface="Times New Roman" pitchFamily="18" charset="0"/>
              </a:rPr>
              <a:t> </a:t>
            </a:r>
            <a:r>
              <a:rPr lang="en-US" sz="2400" dirty="0" err="1">
                <a:solidFill>
                  <a:srgbClr val="FFFF00"/>
                </a:solidFill>
                <a:latin typeface="Times New Roman" pitchFamily="18" charset="0"/>
                <a:cs typeface="Times New Roman" pitchFamily="18" charset="0"/>
              </a:rPr>
              <a:t>và</a:t>
            </a:r>
            <a:r>
              <a:rPr lang="en-US" sz="2400" dirty="0">
                <a:solidFill>
                  <a:srgbClr val="FFFF00"/>
                </a:solidFill>
                <a:latin typeface="Times New Roman" pitchFamily="18" charset="0"/>
                <a:cs typeface="Times New Roman" pitchFamily="18" charset="0"/>
              </a:rPr>
              <a:t> </a:t>
            </a:r>
            <a:r>
              <a:rPr lang="en-US" sz="2400" dirty="0" err="1">
                <a:solidFill>
                  <a:srgbClr val="FFFF00"/>
                </a:solidFill>
                <a:latin typeface="Times New Roman" pitchFamily="18" charset="0"/>
                <a:cs typeface="Times New Roman" pitchFamily="18" charset="0"/>
              </a:rPr>
              <a:t>phát</a:t>
            </a:r>
            <a:r>
              <a:rPr lang="en-US" sz="2400" dirty="0">
                <a:solidFill>
                  <a:srgbClr val="FFFF00"/>
                </a:solidFill>
                <a:latin typeface="Times New Roman" pitchFamily="18" charset="0"/>
                <a:cs typeface="Times New Roman" pitchFamily="18" charset="0"/>
              </a:rPr>
              <a:t> </a:t>
            </a:r>
            <a:r>
              <a:rPr lang="en-US" sz="2400" dirty="0" err="1">
                <a:solidFill>
                  <a:srgbClr val="FFFF00"/>
                </a:solidFill>
                <a:latin typeface="Times New Roman" pitchFamily="18" charset="0"/>
                <a:cs typeface="Times New Roman" pitchFamily="18" charset="0"/>
              </a:rPr>
              <a:t>triển</a:t>
            </a:r>
            <a:r>
              <a:rPr lang="en-US" sz="2400" dirty="0">
                <a:solidFill>
                  <a:srgbClr val="FFFF00"/>
                </a:solidFill>
                <a:latin typeface="Times New Roman" pitchFamily="18" charset="0"/>
                <a:cs typeface="Times New Roman" pitchFamily="18" charset="0"/>
              </a:rPr>
              <a:t> </a:t>
            </a:r>
            <a:r>
              <a:rPr lang="en-US" sz="2400" dirty="0" err="1">
                <a:solidFill>
                  <a:srgbClr val="FFFF00"/>
                </a:solidFill>
                <a:latin typeface="Times New Roman" pitchFamily="18" charset="0"/>
                <a:cs typeface="Times New Roman" pitchFamily="18" charset="0"/>
              </a:rPr>
              <a:t>tư</a:t>
            </a:r>
            <a:r>
              <a:rPr lang="en-US" sz="2400" dirty="0">
                <a:solidFill>
                  <a:srgbClr val="FFFF00"/>
                </a:solidFill>
                <a:latin typeface="Times New Roman" pitchFamily="18" charset="0"/>
                <a:cs typeface="Times New Roman" pitchFamily="18" charset="0"/>
              </a:rPr>
              <a:t> </a:t>
            </a:r>
            <a:r>
              <a:rPr lang="en-US" sz="2400" dirty="0" err="1">
                <a:solidFill>
                  <a:srgbClr val="FFFF00"/>
                </a:solidFill>
                <a:latin typeface="Times New Roman" pitchFamily="18" charset="0"/>
                <a:cs typeface="Times New Roman" pitchFamily="18" charset="0"/>
              </a:rPr>
              <a:t>tưởng</a:t>
            </a:r>
            <a:r>
              <a:rPr lang="en-US" sz="2400" dirty="0">
                <a:solidFill>
                  <a:srgbClr val="FFFF00"/>
                </a:solidFill>
                <a:latin typeface="Times New Roman" pitchFamily="18" charset="0"/>
                <a:cs typeface="Times New Roman" pitchFamily="18" charset="0"/>
              </a:rPr>
              <a:t> </a:t>
            </a:r>
            <a:r>
              <a:rPr lang="en-US" sz="2400" dirty="0" err="1">
                <a:solidFill>
                  <a:srgbClr val="FFFF00"/>
                </a:solidFill>
                <a:latin typeface="Times New Roman" pitchFamily="18" charset="0"/>
                <a:cs typeface="Times New Roman" pitchFamily="18" charset="0"/>
              </a:rPr>
              <a:t>Hồ</a:t>
            </a:r>
            <a:r>
              <a:rPr lang="en-US" sz="2400" dirty="0">
                <a:solidFill>
                  <a:srgbClr val="FFFF00"/>
                </a:solidFill>
                <a:latin typeface="Times New Roman" pitchFamily="18" charset="0"/>
                <a:cs typeface="Times New Roman" pitchFamily="18" charset="0"/>
              </a:rPr>
              <a:t> </a:t>
            </a:r>
            <a:r>
              <a:rPr lang="en-US" sz="2400" dirty="0" err="1">
                <a:solidFill>
                  <a:srgbClr val="FFFF00"/>
                </a:solidFill>
                <a:latin typeface="Times New Roman" pitchFamily="18" charset="0"/>
                <a:cs typeface="Times New Roman" pitchFamily="18" charset="0"/>
              </a:rPr>
              <a:t>Chí</a:t>
            </a:r>
            <a:r>
              <a:rPr lang="en-US" sz="2400" dirty="0">
                <a:solidFill>
                  <a:srgbClr val="FFFF00"/>
                </a:solidFill>
                <a:latin typeface="Times New Roman" pitchFamily="18" charset="0"/>
                <a:cs typeface="Times New Roman" pitchFamily="18" charset="0"/>
              </a:rPr>
              <a:t> Minh</a:t>
            </a:r>
          </a:p>
        </p:txBody>
      </p:sp>
      <p:sp>
        <p:nvSpPr>
          <p:cNvPr id="61450" name="Line 10"/>
          <p:cNvSpPr>
            <a:spLocks noChangeShapeType="1"/>
          </p:cNvSpPr>
          <p:nvPr/>
        </p:nvSpPr>
        <p:spPr bwMode="auto">
          <a:xfrm flipH="1">
            <a:off x="1219200" y="1143000"/>
            <a:ext cx="9855200" cy="76200"/>
          </a:xfrm>
          <a:prstGeom prst="line">
            <a:avLst/>
          </a:prstGeom>
          <a:noFill/>
          <a:ln w="9525">
            <a:solidFill>
              <a:schemeClr val="tx1"/>
            </a:solidFill>
            <a:prstDash val="dash"/>
            <a:round/>
            <a:headEnd/>
            <a:tailEnd/>
          </a:ln>
        </p:spPr>
        <p:txBody>
          <a:bodyPr/>
          <a:lstStyle/>
          <a:p>
            <a:endParaRPr lang="en-US"/>
          </a:p>
        </p:txBody>
      </p:sp>
      <p:sp>
        <p:nvSpPr>
          <p:cNvPr id="61451" name="Line 11"/>
          <p:cNvSpPr>
            <a:spLocks noChangeShapeType="1"/>
          </p:cNvSpPr>
          <p:nvPr/>
        </p:nvSpPr>
        <p:spPr bwMode="auto">
          <a:xfrm flipH="1" flipV="1">
            <a:off x="1219200" y="990600"/>
            <a:ext cx="0" cy="5181600"/>
          </a:xfrm>
          <a:prstGeom prst="line">
            <a:avLst/>
          </a:prstGeom>
          <a:noFill/>
          <a:ln w="3175">
            <a:solidFill>
              <a:schemeClr val="tx1"/>
            </a:solidFill>
            <a:round/>
            <a:headEnd/>
            <a:tailEnd type="arrow" w="med" len="med"/>
          </a:ln>
        </p:spPr>
        <p:txBody>
          <a:bodyPr/>
          <a:lstStyle/>
          <a:p>
            <a:endParaRPr lang="en-US"/>
          </a:p>
        </p:txBody>
      </p:sp>
      <p:sp>
        <p:nvSpPr>
          <p:cNvPr id="61452" name="Line 12"/>
          <p:cNvSpPr>
            <a:spLocks noChangeShapeType="1"/>
          </p:cNvSpPr>
          <p:nvPr/>
        </p:nvSpPr>
        <p:spPr bwMode="auto">
          <a:xfrm flipH="1">
            <a:off x="1246718" y="2133600"/>
            <a:ext cx="8007349" cy="1588"/>
          </a:xfrm>
          <a:prstGeom prst="line">
            <a:avLst/>
          </a:prstGeom>
          <a:noFill/>
          <a:ln w="9525">
            <a:solidFill>
              <a:schemeClr val="tx1"/>
            </a:solidFill>
            <a:prstDash val="dash"/>
            <a:round/>
            <a:headEnd/>
            <a:tailEnd/>
          </a:ln>
        </p:spPr>
        <p:txBody>
          <a:bodyPr/>
          <a:lstStyle/>
          <a:p>
            <a:endParaRPr lang="en-US"/>
          </a:p>
        </p:txBody>
      </p:sp>
      <p:sp>
        <p:nvSpPr>
          <p:cNvPr id="61453" name="Line 13"/>
          <p:cNvSpPr>
            <a:spLocks noChangeShapeType="1"/>
          </p:cNvSpPr>
          <p:nvPr/>
        </p:nvSpPr>
        <p:spPr bwMode="auto">
          <a:xfrm flipH="1">
            <a:off x="1221318" y="3124200"/>
            <a:ext cx="6011333" cy="1588"/>
          </a:xfrm>
          <a:prstGeom prst="line">
            <a:avLst/>
          </a:prstGeom>
          <a:noFill/>
          <a:ln w="9525">
            <a:solidFill>
              <a:schemeClr val="tx1"/>
            </a:solidFill>
            <a:prstDash val="dash"/>
            <a:round/>
            <a:headEnd/>
            <a:tailEnd/>
          </a:ln>
        </p:spPr>
        <p:txBody>
          <a:bodyPr/>
          <a:lstStyle/>
          <a:p>
            <a:endParaRPr lang="en-US"/>
          </a:p>
        </p:txBody>
      </p:sp>
      <p:sp>
        <p:nvSpPr>
          <p:cNvPr id="61454" name="Line 14"/>
          <p:cNvSpPr>
            <a:spLocks noChangeShapeType="1"/>
          </p:cNvSpPr>
          <p:nvPr/>
        </p:nvSpPr>
        <p:spPr bwMode="auto">
          <a:xfrm flipH="1">
            <a:off x="1238251" y="4114800"/>
            <a:ext cx="3998383" cy="1588"/>
          </a:xfrm>
          <a:prstGeom prst="line">
            <a:avLst/>
          </a:prstGeom>
          <a:noFill/>
          <a:ln w="9525">
            <a:solidFill>
              <a:schemeClr val="tx1"/>
            </a:solidFill>
            <a:prstDash val="dash"/>
            <a:round/>
            <a:headEnd/>
            <a:tailEnd/>
          </a:ln>
        </p:spPr>
        <p:txBody>
          <a:bodyPr/>
          <a:lstStyle/>
          <a:p>
            <a:endParaRPr lang="en-US"/>
          </a:p>
        </p:txBody>
      </p:sp>
      <p:sp>
        <p:nvSpPr>
          <p:cNvPr id="61455" name="Line 15"/>
          <p:cNvSpPr>
            <a:spLocks noChangeShapeType="1"/>
          </p:cNvSpPr>
          <p:nvPr/>
        </p:nvSpPr>
        <p:spPr bwMode="auto">
          <a:xfrm flipH="1">
            <a:off x="1214967" y="5103814"/>
            <a:ext cx="2065867" cy="1587"/>
          </a:xfrm>
          <a:prstGeom prst="line">
            <a:avLst/>
          </a:prstGeom>
          <a:noFill/>
          <a:ln w="9525">
            <a:solidFill>
              <a:schemeClr val="tx1"/>
            </a:solidFill>
            <a:prstDash val="dash"/>
            <a:round/>
            <a:headEnd/>
            <a:tailEnd/>
          </a:ln>
        </p:spPr>
        <p:txBody>
          <a:bodyPr/>
          <a:lstStyle/>
          <a:p>
            <a:endParaRPr lang="en-US"/>
          </a:p>
        </p:txBody>
      </p:sp>
      <p:sp>
        <p:nvSpPr>
          <p:cNvPr id="61456" name="Text Box 16"/>
          <p:cNvSpPr txBox="1">
            <a:spLocks noChangeArrowheads="1"/>
          </p:cNvSpPr>
          <p:nvPr/>
        </p:nvSpPr>
        <p:spPr bwMode="auto">
          <a:xfrm>
            <a:off x="3454400" y="5715001"/>
            <a:ext cx="1703917" cy="223837"/>
          </a:xfrm>
          <a:prstGeom prst="rect">
            <a:avLst/>
          </a:prstGeom>
          <a:noFill/>
          <a:ln w="9525">
            <a:noFill/>
            <a:miter lim="800000"/>
            <a:headEnd/>
            <a:tailEnd/>
          </a:ln>
        </p:spPr>
        <p:txBody>
          <a:bodyPr lIns="0" tIns="0" rIns="0" bIns="0"/>
          <a:lstStyle/>
          <a:p>
            <a:pPr algn="ctr"/>
            <a:r>
              <a:rPr lang="en-US" dirty="0" smtClean="0">
                <a:latin typeface="Times New Roman" pitchFamily="18" charset="0"/>
                <a:cs typeface="Times New Roman" pitchFamily="18" charset="0"/>
              </a:rPr>
              <a:t>6/61911 – 30/12/1920</a:t>
            </a:r>
            <a:endParaRPr lang="en-US" b="0" dirty="0">
              <a:latin typeface="Times New Roman" pitchFamily="18" charset="0"/>
              <a:cs typeface="Times New Roman" pitchFamily="18" charset="0"/>
            </a:endParaRPr>
          </a:p>
        </p:txBody>
      </p:sp>
      <p:sp>
        <p:nvSpPr>
          <p:cNvPr id="61457" name="Text Box 17"/>
          <p:cNvSpPr txBox="1">
            <a:spLocks noChangeArrowheads="1"/>
          </p:cNvSpPr>
          <p:nvPr/>
        </p:nvSpPr>
        <p:spPr bwMode="auto">
          <a:xfrm>
            <a:off x="5367867" y="5711826"/>
            <a:ext cx="1703917" cy="460375"/>
          </a:xfrm>
          <a:prstGeom prst="rect">
            <a:avLst/>
          </a:prstGeom>
          <a:noFill/>
          <a:ln w="9525">
            <a:noFill/>
            <a:miter lim="800000"/>
            <a:headEnd/>
            <a:tailEnd/>
          </a:ln>
        </p:spPr>
        <p:txBody>
          <a:bodyPr lIns="0" tIns="0" rIns="0" bIns="0"/>
          <a:lstStyle/>
          <a:p>
            <a:pPr algn="ctr"/>
            <a:r>
              <a:rPr lang="en-US" dirty="0" smtClean="0">
                <a:latin typeface="Times New Roman" pitchFamily="18" charset="0"/>
                <a:cs typeface="Times New Roman" pitchFamily="18" charset="0"/>
              </a:rPr>
              <a:t>31/12/1920 – 3/2/1930</a:t>
            </a:r>
            <a:endParaRPr lang="en-US" b="0" dirty="0">
              <a:latin typeface="Times New Roman" pitchFamily="18" charset="0"/>
              <a:cs typeface="Times New Roman" pitchFamily="18" charset="0"/>
            </a:endParaRPr>
          </a:p>
        </p:txBody>
      </p:sp>
      <p:sp>
        <p:nvSpPr>
          <p:cNvPr id="61458" name="Text Box 18"/>
          <p:cNvSpPr txBox="1">
            <a:spLocks noChangeArrowheads="1"/>
          </p:cNvSpPr>
          <p:nvPr/>
        </p:nvSpPr>
        <p:spPr bwMode="auto">
          <a:xfrm>
            <a:off x="7404100" y="5715001"/>
            <a:ext cx="1703917" cy="373063"/>
          </a:xfrm>
          <a:prstGeom prst="rect">
            <a:avLst/>
          </a:prstGeom>
          <a:noFill/>
          <a:ln w="9525">
            <a:noFill/>
            <a:miter lim="800000"/>
            <a:headEnd/>
            <a:tailEnd/>
          </a:ln>
        </p:spPr>
        <p:txBody>
          <a:bodyPr lIns="0" tIns="0" rIns="0" bIns="0"/>
          <a:lstStyle/>
          <a:p>
            <a:pPr algn="ctr"/>
            <a:r>
              <a:rPr lang="en-US" dirty="0" smtClean="0">
                <a:latin typeface="Times New Roman" pitchFamily="18" charset="0"/>
                <a:cs typeface="Times New Roman" pitchFamily="18" charset="0"/>
              </a:rPr>
              <a:t>4/2/1930 – 28/1/1941</a:t>
            </a:r>
            <a:endParaRPr lang="en-US" b="0" dirty="0">
              <a:latin typeface="Times New Roman" pitchFamily="18" charset="0"/>
              <a:cs typeface="Times New Roman" pitchFamily="18" charset="0"/>
            </a:endParaRPr>
          </a:p>
        </p:txBody>
      </p:sp>
      <p:sp>
        <p:nvSpPr>
          <p:cNvPr id="61459" name="Text Box 19"/>
          <p:cNvSpPr txBox="1">
            <a:spLocks noChangeArrowheads="1"/>
          </p:cNvSpPr>
          <p:nvPr/>
        </p:nvSpPr>
        <p:spPr bwMode="auto">
          <a:xfrm>
            <a:off x="11319933" y="5943600"/>
            <a:ext cx="668867" cy="533400"/>
          </a:xfrm>
          <a:prstGeom prst="rect">
            <a:avLst/>
          </a:prstGeom>
          <a:noFill/>
          <a:ln w="9525">
            <a:noFill/>
            <a:miter lim="800000"/>
            <a:headEnd/>
            <a:tailEnd/>
          </a:ln>
        </p:spPr>
        <p:txBody>
          <a:bodyPr lIns="0" tIns="0" rIns="0" bIns="0"/>
          <a:lstStyle/>
          <a:p>
            <a:pPr algn="ctr"/>
            <a:r>
              <a:rPr lang="en-US" sz="2400">
                <a:solidFill>
                  <a:srgbClr val="C00000"/>
                </a:solidFill>
                <a:latin typeface="Times New Roman" pitchFamily="18" charset="0"/>
                <a:cs typeface="Times New Roman" pitchFamily="18" charset="0"/>
              </a:rPr>
              <a:t>Tg</a:t>
            </a:r>
            <a:endParaRPr lang="en-US" sz="3600" b="0">
              <a:solidFill>
                <a:srgbClr val="C00000"/>
              </a:solidFill>
              <a:latin typeface="Times New Roman" pitchFamily="18" charset="0"/>
              <a:cs typeface="Times New Roman" pitchFamily="18" charset="0"/>
            </a:endParaRPr>
          </a:p>
        </p:txBody>
      </p:sp>
      <p:sp>
        <p:nvSpPr>
          <p:cNvPr id="61460" name="Text Box 20"/>
          <p:cNvSpPr txBox="1">
            <a:spLocks noChangeArrowheads="1"/>
          </p:cNvSpPr>
          <p:nvPr/>
        </p:nvSpPr>
        <p:spPr bwMode="auto">
          <a:xfrm>
            <a:off x="1226371" y="621423"/>
            <a:ext cx="3653367" cy="347662"/>
          </a:xfrm>
          <a:prstGeom prst="rect">
            <a:avLst/>
          </a:prstGeom>
          <a:noFill/>
          <a:ln w="9525">
            <a:noFill/>
            <a:miter lim="800000"/>
            <a:headEnd/>
            <a:tailEnd/>
          </a:ln>
        </p:spPr>
        <p:txBody>
          <a:bodyPr lIns="0" tIns="0" rIns="0" bIns="0"/>
          <a:lstStyle/>
          <a:p>
            <a:pPr algn="ctr"/>
            <a:r>
              <a:rPr lang="en-US" sz="2400" dirty="0" err="1">
                <a:solidFill>
                  <a:srgbClr val="C00000"/>
                </a:solidFill>
                <a:latin typeface="Times New Roman" pitchFamily="18" charset="0"/>
                <a:cs typeface="Times New Roman" pitchFamily="18" charset="0"/>
              </a:rPr>
              <a:t>Tư</a:t>
            </a:r>
            <a:r>
              <a:rPr lang="en-US" sz="2400" dirty="0">
                <a:solidFill>
                  <a:srgbClr val="C00000"/>
                </a:solidFill>
                <a:latin typeface="Times New Roman" pitchFamily="18" charset="0"/>
                <a:cs typeface="Times New Roman" pitchFamily="18" charset="0"/>
              </a:rPr>
              <a:t> </a:t>
            </a:r>
            <a:r>
              <a:rPr lang="en-US" sz="2400" dirty="0" err="1">
                <a:solidFill>
                  <a:srgbClr val="C00000"/>
                </a:solidFill>
                <a:latin typeface="Times New Roman" pitchFamily="18" charset="0"/>
                <a:cs typeface="Times New Roman" pitchFamily="18" charset="0"/>
              </a:rPr>
              <a:t>tưởng</a:t>
            </a:r>
            <a:r>
              <a:rPr lang="en-US" sz="2400" dirty="0">
                <a:solidFill>
                  <a:srgbClr val="C00000"/>
                </a:solidFill>
                <a:latin typeface="Times New Roman" pitchFamily="18" charset="0"/>
                <a:cs typeface="Times New Roman" pitchFamily="18" charset="0"/>
              </a:rPr>
              <a:t>, </a:t>
            </a:r>
            <a:r>
              <a:rPr lang="en-US" sz="2400" dirty="0" err="1">
                <a:solidFill>
                  <a:srgbClr val="C00000"/>
                </a:solidFill>
                <a:latin typeface="Times New Roman" pitchFamily="18" charset="0"/>
                <a:cs typeface="Times New Roman" pitchFamily="18" charset="0"/>
              </a:rPr>
              <a:t>lý</a:t>
            </a:r>
            <a:r>
              <a:rPr lang="en-US" sz="2400" dirty="0">
                <a:solidFill>
                  <a:srgbClr val="C00000"/>
                </a:solidFill>
                <a:latin typeface="Times New Roman" pitchFamily="18" charset="0"/>
                <a:cs typeface="Times New Roman" pitchFamily="18" charset="0"/>
              </a:rPr>
              <a:t> </a:t>
            </a:r>
            <a:r>
              <a:rPr lang="en-US" sz="2400" dirty="0" err="1">
                <a:solidFill>
                  <a:srgbClr val="C00000"/>
                </a:solidFill>
                <a:latin typeface="Times New Roman" pitchFamily="18" charset="0"/>
                <a:cs typeface="Times New Roman" pitchFamily="18" charset="0"/>
              </a:rPr>
              <a:t>luận</a:t>
            </a:r>
            <a:endParaRPr lang="en-US" sz="2400" dirty="0">
              <a:solidFill>
                <a:srgbClr val="C00000"/>
              </a:solidFill>
              <a:latin typeface="Times New Roman" pitchFamily="18" charset="0"/>
              <a:cs typeface="Times New Roman" pitchFamily="18" charset="0"/>
            </a:endParaRPr>
          </a:p>
        </p:txBody>
      </p:sp>
      <p:sp>
        <p:nvSpPr>
          <p:cNvPr id="61461" name="Text Box 21"/>
          <p:cNvSpPr txBox="1">
            <a:spLocks noChangeArrowheads="1"/>
          </p:cNvSpPr>
          <p:nvPr/>
        </p:nvSpPr>
        <p:spPr bwMode="auto">
          <a:xfrm>
            <a:off x="1291168" y="1295400"/>
            <a:ext cx="9580033" cy="609600"/>
          </a:xfrm>
          <a:prstGeom prst="rect">
            <a:avLst/>
          </a:prstGeom>
          <a:noFill/>
          <a:ln w="9525">
            <a:noFill/>
            <a:miter lim="800000"/>
            <a:headEnd/>
            <a:tailEnd/>
          </a:ln>
        </p:spPr>
        <p:txBody>
          <a:bodyPr lIns="0" tIns="0" rIns="0" bIns="0"/>
          <a:lstStyle/>
          <a:p>
            <a:r>
              <a:rPr lang="vi-VN" sz="2000" dirty="0"/>
              <a:t>Tư tưởng Hồ Chí Minh tiếp tục phát triển, hoàn thiện</a:t>
            </a:r>
            <a:r>
              <a:rPr lang="en-US" sz="2000" dirty="0"/>
              <a:t>, </a:t>
            </a:r>
            <a:r>
              <a:rPr lang="en-US" sz="2000" dirty="0" err="1"/>
              <a:t>soi</a:t>
            </a:r>
            <a:r>
              <a:rPr lang="en-US" sz="2000" dirty="0"/>
              <a:t> </a:t>
            </a:r>
            <a:r>
              <a:rPr lang="en-US" sz="2000" dirty="0" err="1"/>
              <a:t>đường</a:t>
            </a:r>
            <a:r>
              <a:rPr lang="en-US" sz="2000" dirty="0"/>
              <a:t> </a:t>
            </a:r>
            <a:r>
              <a:rPr lang="en-US" sz="2000" dirty="0" err="1"/>
              <a:t>cho</a:t>
            </a:r>
            <a:r>
              <a:rPr lang="en-US" sz="2000" dirty="0"/>
              <a:t> </a:t>
            </a:r>
            <a:r>
              <a:rPr lang="en-US" sz="2000" dirty="0" err="1"/>
              <a:t>sự</a:t>
            </a:r>
            <a:r>
              <a:rPr lang="en-US" sz="2000" dirty="0"/>
              <a:t> </a:t>
            </a:r>
            <a:r>
              <a:rPr lang="en-US" sz="2000" dirty="0" err="1"/>
              <a:t>nghiệp</a:t>
            </a:r>
            <a:r>
              <a:rPr lang="en-US" sz="2000" dirty="0"/>
              <a:t> </a:t>
            </a:r>
            <a:r>
              <a:rPr lang="en-US" sz="2000" dirty="0" err="1"/>
              <a:t>cách</a:t>
            </a:r>
            <a:r>
              <a:rPr lang="en-US" sz="2000" dirty="0"/>
              <a:t> </a:t>
            </a:r>
            <a:r>
              <a:rPr lang="en-US" sz="2000" dirty="0" err="1"/>
              <a:t>mạng</a:t>
            </a:r>
            <a:r>
              <a:rPr lang="en-US" sz="2000" dirty="0"/>
              <a:t> </a:t>
            </a:r>
            <a:r>
              <a:rPr lang="en-US" sz="2000" dirty="0" err="1"/>
              <a:t>của</a:t>
            </a:r>
            <a:r>
              <a:rPr lang="en-US" sz="2000" dirty="0"/>
              <a:t> </a:t>
            </a:r>
            <a:r>
              <a:rPr lang="en-US" sz="2000" dirty="0" err="1"/>
              <a:t>Đảng</a:t>
            </a:r>
            <a:r>
              <a:rPr lang="en-US" sz="2000" dirty="0"/>
              <a:t> </a:t>
            </a:r>
            <a:r>
              <a:rPr lang="en-US" sz="2000" dirty="0" err="1"/>
              <a:t>và</a:t>
            </a:r>
            <a:r>
              <a:rPr lang="en-US" sz="2000" dirty="0"/>
              <a:t> </a:t>
            </a:r>
            <a:r>
              <a:rPr lang="en-US" sz="2000" dirty="0" err="1"/>
              <a:t>nhân</a:t>
            </a:r>
            <a:r>
              <a:rPr lang="en-US" sz="2000" dirty="0"/>
              <a:t> </a:t>
            </a:r>
            <a:r>
              <a:rPr lang="en-US" sz="2000" dirty="0" err="1"/>
              <a:t>dân</a:t>
            </a:r>
            <a:r>
              <a:rPr lang="en-US" sz="2000" dirty="0"/>
              <a:t> </a:t>
            </a:r>
            <a:r>
              <a:rPr lang="en-US" sz="2000" dirty="0" err="1"/>
              <a:t>ta</a:t>
            </a:r>
            <a:endParaRPr lang="en-US" sz="2000" dirty="0"/>
          </a:p>
        </p:txBody>
      </p:sp>
      <p:sp>
        <p:nvSpPr>
          <p:cNvPr id="61462" name="Text Box 22"/>
          <p:cNvSpPr txBox="1">
            <a:spLocks noChangeArrowheads="1"/>
          </p:cNvSpPr>
          <p:nvPr/>
        </p:nvSpPr>
        <p:spPr bwMode="auto">
          <a:xfrm>
            <a:off x="1259418" y="2209800"/>
            <a:ext cx="7782983" cy="585788"/>
          </a:xfrm>
          <a:prstGeom prst="rect">
            <a:avLst/>
          </a:prstGeom>
          <a:noFill/>
          <a:ln w="9525">
            <a:noFill/>
            <a:miter lim="800000"/>
            <a:headEnd/>
            <a:tailEnd/>
          </a:ln>
        </p:spPr>
        <p:txBody>
          <a:bodyPr lIns="0" tIns="0" rIns="0" bIns="0"/>
          <a:lstStyle/>
          <a:p>
            <a:r>
              <a:rPr lang="vi-VN" sz="2000" dirty="0"/>
              <a:t>Vượt qua </a:t>
            </a:r>
            <a:r>
              <a:rPr lang="en-US" sz="2000" dirty="0" err="1"/>
              <a:t>sóng</a:t>
            </a:r>
            <a:r>
              <a:rPr lang="en-US" sz="2000" dirty="0"/>
              <a:t> </a:t>
            </a:r>
            <a:r>
              <a:rPr lang="en-US" sz="2000" dirty="0" err="1"/>
              <a:t>gió</a:t>
            </a:r>
            <a:r>
              <a:rPr lang="en-US" sz="2000" dirty="0"/>
              <a:t>, </a:t>
            </a:r>
            <a:r>
              <a:rPr lang="vi-VN" sz="2000" dirty="0"/>
              <a:t>thử thách, kiên trì giữ vững </a:t>
            </a:r>
            <a:r>
              <a:rPr lang="en-US" sz="2000" dirty="0" err="1"/>
              <a:t>đường</a:t>
            </a:r>
            <a:r>
              <a:rPr lang="en-US" sz="2000" dirty="0"/>
              <a:t> </a:t>
            </a:r>
            <a:r>
              <a:rPr lang="en-US" sz="2000" dirty="0" err="1"/>
              <a:t>lối</a:t>
            </a:r>
            <a:r>
              <a:rPr lang="en-US" sz="2000" dirty="0"/>
              <a:t>, </a:t>
            </a:r>
            <a:r>
              <a:rPr lang="en-US" sz="2000" dirty="0" err="1"/>
              <a:t>phương</a:t>
            </a:r>
            <a:r>
              <a:rPr lang="en-US" sz="2000" dirty="0"/>
              <a:t> </a:t>
            </a:r>
            <a:r>
              <a:rPr lang="en-US" sz="2000" dirty="0" err="1"/>
              <a:t>pháp</a:t>
            </a:r>
            <a:r>
              <a:rPr lang="en-US" sz="2000" dirty="0"/>
              <a:t> </a:t>
            </a:r>
            <a:r>
              <a:rPr lang="en-US" sz="2000" dirty="0" smtClean="0"/>
              <a:t>CM VN </a:t>
            </a:r>
            <a:r>
              <a:rPr lang="en-US" sz="2000" dirty="0" err="1"/>
              <a:t>đúng</a:t>
            </a:r>
            <a:r>
              <a:rPr lang="en-US" sz="2000" dirty="0"/>
              <a:t> </a:t>
            </a:r>
            <a:r>
              <a:rPr lang="en-US" sz="2000" dirty="0" err="1"/>
              <a:t>đắn</a:t>
            </a:r>
            <a:r>
              <a:rPr lang="en-US" sz="2000" dirty="0"/>
              <a:t>, </a:t>
            </a:r>
            <a:r>
              <a:rPr lang="en-US" sz="2000" dirty="0" err="1"/>
              <a:t>sáng</a:t>
            </a:r>
            <a:r>
              <a:rPr lang="en-US" sz="2000" dirty="0"/>
              <a:t> </a:t>
            </a:r>
            <a:r>
              <a:rPr lang="en-US" sz="2000" dirty="0" err="1"/>
              <a:t>tạo</a:t>
            </a:r>
            <a:endParaRPr lang="en-US" sz="2000" dirty="0"/>
          </a:p>
        </p:txBody>
      </p:sp>
      <p:sp>
        <p:nvSpPr>
          <p:cNvPr id="61463" name="Text Box 23"/>
          <p:cNvSpPr txBox="1">
            <a:spLocks noChangeArrowheads="1"/>
          </p:cNvSpPr>
          <p:nvPr/>
        </p:nvSpPr>
        <p:spPr bwMode="auto">
          <a:xfrm>
            <a:off x="1236133" y="3200400"/>
            <a:ext cx="5266267" cy="762000"/>
          </a:xfrm>
          <a:prstGeom prst="rect">
            <a:avLst/>
          </a:prstGeom>
          <a:noFill/>
          <a:ln w="9525">
            <a:noFill/>
            <a:miter lim="800000"/>
            <a:headEnd/>
            <a:tailEnd/>
          </a:ln>
        </p:spPr>
        <p:txBody>
          <a:bodyPr lIns="0" tIns="0" rIns="0" bIns="0"/>
          <a:lstStyle/>
          <a:p>
            <a:pPr algn="ctr"/>
            <a:r>
              <a:rPr lang="vi-VN" sz="2000" dirty="0"/>
              <a:t>Hình thành </a:t>
            </a:r>
            <a:r>
              <a:rPr lang="en-US" sz="2000" dirty="0" err="1"/>
              <a:t>những</a:t>
            </a:r>
            <a:r>
              <a:rPr lang="en-US" sz="2000" dirty="0"/>
              <a:t> </a:t>
            </a:r>
            <a:r>
              <a:rPr lang="en-US" sz="2000" dirty="0" err="1"/>
              <a:t>nội</a:t>
            </a:r>
            <a:r>
              <a:rPr lang="en-US" sz="2000" dirty="0"/>
              <a:t> dung </a:t>
            </a:r>
            <a:r>
              <a:rPr lang="vi-VN" sz="2000" dirty="0"/>
              <a:t>cơ bản tư tưởng về cách mạng </a:t>
            </a:r>
            <a:r>
              <a:rPr lang="vi-VN" sz="2000" dirty="0" smtClean="0"/>
              <a:t>V</a:t>
            </a:r>
            <a:r>
              <a:rPr lang="en-US" sz="2000" dirty="0" smtClean="0"/>
              <a:t>N</a:t>
            </a:r>
            <a:endParaRPr lang="en-US" sz="2000" dirty="0">
              <a:latin typeface="Times New Roman" pitchFamily="18" charset="0"/>
              <a:cs typeface="Times New Roman" pitchFamily="18" charset="0"/>
            </a:endParaRPr>
          </a:p>
        </p:txBody>
      </p:sp>
      <p:sp>
        <p:nvSpPr>
          <p:cNvPr id="61464" name="Text Box 25"/>
          <p:cNvSpPr txBox="1">
            <a:spLocks noChangeArrowheads="1"/>
          </p:cNvSpPr>
          <p:nvPr/>
        </p:nvSpPr>
        <p:spPr bwMode="auto">
          <a:xfrm>
            <a:off x="1219200" y="5029200"/>
            <a:ext cx="2235200" cy="592138"/>
          </a:xfrm>
          <a:prstGeom prst="rect">
            <a:avLst/>
          </a:prstGeom>
          <a:noFill/>
          <a:ln w="9525">
            <a:noFill/>
            <a:miter lim="800000"/>
            <a:headEnd/>
            <a:tailEnd/>
          </a:ln>
        </p:spPr>
        <p:txBody>
          <a:bodyPr lIns="0" tIns="0" rIns="0" bIns="0"/>
          <a:lstStyle/>
          <a:p>
            <a:pPr algn="just"/>
            <a:r>
              <a:rPr lang="en-US" dirty="0" smtClean="0">
                <a:latin typeface="Times New Roman" pitchFamily="18" charset="0"/>
                <a:cs typeface="Times New Roman" pitchFamily="18" charset="0"/>
              </a:rPr>
              <a:t>HT TT </a:t>
            </a:r>
            <a:r>
              <a:rPr lang="en-US" dirty="0" err="1" smtClean="0">
                <a:latin typeface="Times New Roman" pitchFamily="18" charset="0"/>
                <a:cs typeface="Times New Roman" pitchFamily="18" charset="0"/>
              </a:rPr>
              <a:t>yêu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nước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chí</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hướng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cứu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nước</a:t>
            </a:r>
            <a:endParaRPr lang="en-US" dirty="0">
              <a:latin typeface="Times New Roman" pitchFamily="18" charset="0"/>
              <a:cs typeface="Times New Roman" pitchFamily="18" charset="0"/>
            </a:endParaRPr>
          </a:p>
        </p:txBody>
      </p:sp>
      <p:sp>
        <p:nvSpPr>
          <p:cNvPr id="61465" name="Text Box 26"/>
          <p:cNvSpPr txBox="1">
            <a:spLocks noChangeArrowheads="1"/>
          </p:cNvSpPr>
          <p:nvPr/>
        </p:nvSpPr>
        <p:spPr bwMode="auto">
          <a:xfrm>
            <a:off x="9448800" y="5715001"/>
            <a:ext cx="1703917" cy="452437"/>
          </a:xfrm>
          <a:prstGeom prst="rect">
            <a:avLst/>
          </a:prstGeom>
          <a:noFill/>
          <a:ln w="9525">
            <a:noFill/>
            <a:miter lim="800000"/>
            <a:headEnd/>
            <a:tailEnd/>
          </a:ln>
        </p:spPr>
        <p:txBody>
          <a:bodyPr lIns="0" tIns="0" rIns="0" bIns="0"/>
          <a:lstStyle/>
          <a:p>
            <a:pPr algn="ctr"/>
            <a:r>
              <a:rPr lang="en-US" dirty="0" smtClean="0">
                <a:latin typeface="Times New Roman" pitchFamily="18" charset="0"/>
                <a:cs typeface="Times New Roman" pitchFamily="18" charset="0"/>
              </a:rPr>
              <a:t>29/1/1941 – 2/9/1969</a:t>
            </a:r>
            <a:endParaRPr lang="en-US" b="0" dirty="0">
              <a:latin typeface="Times New Roman" pitchFamily="18" charset="0"/>
              <a:cs typeface="Times New Roman" pitchFamily="18" charset="0"/>
            </a:endParaRPr>
          </a:p>
        </p:txBody>
      </p:sp>
      <p:sp>
        <p:nvSpPr>
          <p:cNvPr id="61466" name="Text Box 27"/>
          <p:cNvSpPr txBox="1">
            <a:spLocks noChangeArrowheads="1"/>
          </p:cNvSpPr>
          <p:nvPr/>
        </p:nvSpPr>
        <p:spPr bwMode="auto">
          <a:xfrm>
            <a:off x="2054711" y="0"/>
            <a:ext cx="8713694" cy="609600"/>
          </a:xfrm>
          <a:prstGeom prst="rect">
            <a:avLst/>
          </a:prstGeom>
          <a:noFill/>
          <a:ln w="9525">
            <a:noFill/>
            <a:miter lim="800000"/>
            <a:headEnd/>
            <a:tailEnd/>
          </a:ln>
        </p:spPr>
        <p:txBody>
          <a:bodyPr lIns="0" tIns="0" rIns="0" bIns="0"/>
          <a:lstStyle/>
          <a:p>
            <a:r>
              <a:rPr lang="en-US" sz="2400" dirty="0" smtClean="0">
                <a:solidFill>
                  <a:srgbClr val="0000FF"/>
                </a:solidFill>
                <a:latin typeface="Times New Roman" pitchFamily="18" charset="0"/>
                <a:cs typeface="Times New Roman" pitchFamily="18" charset="0"/>
              </a:rPr>
              <a:t>2.2. </a:t>
            </a:r>
            <a:r>
              <a:rPr lang="en-US" sz="2400" dirty="0">
                <a:solidFill>
                  <a:srgbClr val="0000FF"/>
                </a:solidFill>
                <a:latin typeface="Times New Roman" pitchFamily="18" charset="0"/>
                <a:cs typeface="Times New Roman" pitchFamily="18" charset="0"/>
              </a:rPr>
              <a:t>QUÁ TRÌNH HÌNH THÀNH - PHÁT TRIỂN TT HỒ CHÍ MINH</a:t>
            </a:r>
          </a:p>
        </p:txBody>
      </p:sp>
      <p:sp>
        <p:nvSpPr>
          <p:cNvPr id="61467" name="Line 28"/>
          <p:cNvSpPr>
            <a:spLocks noChangeShapeType="1"/>
          </p:cNvSpPr>
          <p:nvPr/>
        </p:nvSpPr>
        <p:spPr bwMode="auto">
          <a:xfrm>
            <a:off x="1219200" y="6172200"/>
            <a:ext cx="10160000" cy="76200"/>
          </a:xfrm>
          <a:prstGeom prst="line">
            <a:avLst/>
          </a:prstGeom>
          <a:noFill/>
          <a:ln w="9525">
            <a:solidFill>
              <a:schemeClr val="tx1"/>
            </a:solidFill>
            <a:round/>
            <a:headEnd/>
            <a:tailEnd type="triangle" w="med" len="med"/>
          </a:ln>
        </p:spPr>
        <p:txBody>
          <a:bodyPr/>
          <a:lstStyle/>
          <a:p>
            <a:endParaRPr lang="en-US"/>
          </a:p>
        </p:txBody>
      </p:sp>
      <p:sp>
        <p:nvSpPr>
          <p:cNvPr id="61468" name="Line 29"/>
          <p:cNvSpPr>
            <a:spLocks noChangeShapeType="1"/>
          </p:cNvSpPr>
          <p:nvPr/>
        </p:nvSpPr>
        <p:spPr bwMode="auto">
          <a:xfrm>
            <a:off x="2032000" y="6400800"/>
            <a:ext cx="0" cy="228600"/>
          </a:xfrm>
          <a:prstGeom prst="line">
            <a:avLst/>
          </a:prstGeom>
          <a:noFill/>
          <a:ln w="9525">
            <a:noFill/>
            <a:round/>
            <a:headEnd/>
            <a:tailEnd/>
          </a:ln>
        </p:spPr>
        <p:txBody>
          <a:bodyPr/>
          <a:lstStyle/>
          <a:p>
            <a:endParaRPr lang="en-US"/>
          </a:p>
        </p:txBody>
      </p:sp>
      <p:sp>
        <p:nvSpPr>
          <p:cNvPr id="61469" name="Line 30"/>
          <p:cNvSpPr>
            <a:spLocks noChangeShapeType="1"/>
          </p:cNvSpPr>
          <p:nvPr/>
        </p:nvSpPr>
        <p:spPr bwMode="auto">
          <a:xfrm>
            <a:off x="9956800" y="6400800"/>
            <a:ext cx="0" cy="228600"/>
          </a:xfrm>
          <a:prstGeom prst="line">
            <a:avLst/>
          </a:prstGeom>
          <a:noFill/>
          <a:ln w="9525">
            <a:noFill/>
            <a:round/>
            <a:headEnd/>
            <a:tailEnd/>
          </a:ln>
        </p:spPr>
        <p:txBody>
          <a:bodyPr/>
          <a:lstStyle/>
          <a:p>
            <a:endParaRPr lang="en-US"/>
          </a:p>
        </p:txBody>
      </p:sp>
      <p:sp>
        <p:nvSpPr>
          <p:cNvPr id="61470" name="Line 31"/>
          <p:cNvSpPr>
            <a:spLocks noChangeShapeType="1"/>
          </p:cNvSpPr>
          <p:nvPr/>
        </p:nvSpPr>
        <p:spPr bwMode="auto">
          <a:xfrm>
            <a:off x="11074400" y="1295400"/>
            <a:ext cx="25400" cy="4876800"/>
          </a:xfrm>
          <a:prstGeom prst="line">
            <a:avLst/>
          </a:prstGeom>
          <a:noFill/>
          <a:ln w="9525">
            <a:solidFill>
              <a:schemeClr val="tx1"/>
            </a:solidFill>
            <a:prstDash val="dashDot"/>
            <a:round/>
            <a:headEnd/>
            <a:tailEnd/>
          </a:ln>
        </p:spPr>
        <p:txBody>
          <a:bodyPr/>
          <a:lstStyle/>
          <a:p>
            <a:endParaRPr lang="en-US"/>
          </a:p>
        </p:txBody>
      </p:sp>
      <p:sp>
        <p:nvSpPr>
          <p:cNvPr id="61471" name="Text Box 24"/>
          <p:cNvSpPr txBox="1">
            <a:spLocks noChangeArrowheads="1"/>
          </p:cNvSpPr>
          <p:nvPr/>
        </p:nvSpPr>
        <p:spPr bwMode="auto">
          <a:xfrm>
            <a:off x="1320801" y="4038600"/>
            <a:ext cx="3187700" cy="673100"/>
          </a:xfrm>
          <a:prstGeom prst="rect">
            <a:avLst/>
          </a:prstGeom>
          <a:noFill/>
          <a:ln w="9525">
            <a:noFill/>
            <a:miter lim="800000"/>
            <a:headEnd/>
            <a:tailEnd/>
          </a:ln>
        </p:spPr>
        <p:txBody>
          <a:bodyPr lIns="0" tIns="0" rIns="0" bIns="0"/>
          <a:lstStyle/>
          <a:p>
            <a:pPr algn="just"/>
            <a:r>
              <a:rPr lang="en-US" dirty="0" err="1"/>
              <a:t>Hình</a:t>
            </a:r>
            <a:r>
              <a:rPr lang="en-US" dirty="0"/>
              <a:t> </a:t>
            </a:r>
            <a:r>
              <a:rPr lang="en-US" dirty="0" err="1" smtClean="0"/>
              <a:t>thành</a:t>
            </a:r>
            <a:r>
              <a:rPr lang="en-US" dirty="0" smtClean="0"/>
              <a:t> TT </a:t>
            </a:r>
            <a:r>
              <a:rPr lang="en-US" dirty="0" err="1" smtClean="0"/>
              <a:t>cứu</a:t>
            </a:r>
            <a:r>
              <a:rPr lang="en-US" dirty="0" smtClean="0"/>
              <a:t> </a:t>
            </a:r>
            <a:r>
              <a:rPr lang="en-US" dirty="0" err="1"/>
              <a:t>nước</a:t>
            </a:r>
            <a:r>
              <a:rPr lang="en-US" dirty="0"/>
              <a:t>, </a:t>
            </a:r>
            <a:r>
              <a:rPr lang="en-US" dirty="0" smtClean="0"/>
              <a:t>GPDT VN </a:t>
            </a:r>
            <a:r>
              <a:rPr lang="en-US" dirty="0" err="1"/>
              <a:t>theo</a:t>
            </a:r>
            <a:r>
              <a:rPr lang="en-US" dirty="0"/>
              <a:t> con </a:t>
            </a:r>
            <a:r>
              <a:rPr lang="en-US" dirty="0" err="1"/>
              <a:t>đường</a:t>
            </a:r>
            <a:r>
              <a:rPr lang="en-US" dirty="0"/>
              <a:t> </a:t>
            </a:r>
            <a:r>
              <a:rPr lang="en-US" dirty="0" smtClean="0"/>
              <a:t>CMVS</a:t>
            </a:r>
            <a:endParaRPr lang="en-US"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Box 1"/>
          <p:cNvSpPr txBox="1">
            <a:spLocks noChangeArrowheads="1"/>
          </p:cNvSpPr>
          <p:nvPr/>
        </p:nvSpPr>
        <p:spPr bwMode="auto">
          <a:xfrm>
            <a:off x="2060027" y="423043"/>
            <a:ext cx="6558455" cy="1200329"/>
          </a:xfrm>
          <a:prstGeom prst="rect">
            <a:avLst/>
          </a:prstGeom>
          <a:noFill/>
          <a:ln w="9525">
            <a:noFill/>
            <a:miter lim="800000"/>
            <a:headEnd/>
            <a:tailEnd/>
          </a:ln>
        </p:spPr>
        <p:txBody>
          <a:bodyPr wrap="square">
            <a:spAutoFit/>
          </a:bodyPr>
          <a:lstStyle/>
          <a:p>
            <a:r>
              <a:rPr lang="en-US" sz="2400" dirty="0">
                <a:solidFill>
                  <a:srgbClr val="FF0000"/>
                </a:solidFill>
                <a:latin typeface="Times New Roman" pitchFamily="18" charset="0"/>
                <a:cs typeface="Times New Roman" pitchFamily="18" charset="0"/>
              </a:rPr>
              <a:t>2.2.</a:t>
            </a:r>
            <a:r>
              <a:rPr lang="vi-VN" sz="2400" dirty="0">
                <a:solidFill>
                  <a:srgbClr val="FF0000"/>
                </a:solidFill>
                <a:latin typeface="Times New Roman" pitchFamily="18" charset="0"/>
                <a:cs typeface="Times New Roman" pitchFamily="18" charset="0"/>
              </a:rPr>
              <a:t>1. Thời kỳ trước </a:t>
            </a:r>
            <a:r>
              <a:rPr lang="en-US" sz="2400" dirty="0" err="1">
                <a:solidFill>
                  <a:srgbClr val="FF0000"/>
                </a:solidFill>
                <a:latin typeface="Times New Roman" pitchFamily="18" charset="0"/>
                <a:cs typeface="Times New Roman" pitchFamily="18" charset="0"/>
              </a:rPr>
              <a:t>ngày</a:t>
            </a:r>
            <a:r>
              <a:rPr lang="en-US" sz="2400" dirty="0">
                <a:solidFill>
                  <a:srgbClr val="FF0000"/>
                </a:solidFill>
                <a:latin typeface="Times New Roman" pitchFamily="18" charset="0"/>
                <a:cs typeface="Times New Roman" pitchFamily="18" charset="0"/>
              </a:rPr>
              <a:t> 5-6-</a:t>
            </a:r>
            <a:r>
              <a:rPr lang="vi-VN" sz="2400" dirty="0">
                <a:solidFill>
                  <a:srgbClr val="FF0000"/>
                </a:solidFill>
                <a:latin typeface="Times New Roman" pitchFamily="18" charset="0"/>
                <a:cs typeface="Times New Roman" pitchFamily="18" charset="0"/>
              </a:rPr>
              <a:t>191</a:t>
            </a:r>
            <a:r>
              <a:rPr lang="en-US" sz="2400" dirty="0">
                <a:solidFill>
                  <a:srgbClr val="FF0000"/>
                </a:solidFill>
                <a:latin typeface="Times New Roman" pitchFamily="18" charset="0"/>
                <a:cs typeface="Times New Roman" pitchFamily="18" charset="0"/>
              </a:rPr>
              <a:t>1</a:t>
            </a:r>
            <a:r>
              <a:rPr lang="vi-VN" sz="2400" dirty="0">
                <a:solidFill>
                  <a:srgbClr val="FF0000"/>
                </a:solidFill>
                <a:latin typeface="Times New Roman" pitchFamily="18" charset="0"/>
                <a:cs typeface="Times New Roman" pitchFamily="18" charset="0"/>
              </a:rPr>
              <a:t>: Hình thành tư tưởng yêu nước và </a:t>
            </a:r>
            <a:r>
              <a:rPr lang="en-US" sz="2400" dirty="0" err="1">
                <a:solidFill>
                  <a:srgbClr val="FF0000"/>
                </a:solidFill>
                <a:latin typeface="Times New Roman" pitchFamily="18" charset="0"/>
                <a:cs typeface="Times New Roman" pitchFamily="18" charset="0"/>
              </a:rPr>
              <a:t>có</a:t>
            </a:r>
            <a:r>
              <a:rPr lang="en-US" sz="2400" dirty="0">
                <a:solidFill>
                  <a:srgbClr val="FF0000"/>
                </a:solidFill>
                <a:latin typeface="Times New Roman" pitchFamily="18" charset="0"/>
                <a:cs typeface="Times New Roman" pitchFamily="18" charset="0"/>
              </a:rPr>
              <a:t> </a:t>
            </a:r>
            <a:r>
              <a:rPr lang="vi-VN" sz="2400" dirty="0">
                <a:solidFill>
                  <a:srgbClr val="FF0000"/>
                </a:solidFill>
                <a:latin typeface="Times New Roman" pitchFamily="18" charset="0"/>
                <a:cs typeface="Times New Roman" pitchFamily="18" charset="0"/>
              </a:rPr>
              <a:t>chí hướng </a:t>
            </a:r>
            <a:r>
              <a:rPr lang="en-US" sz="2400" dirty="0" err="1">
                <a:solidFill>
                  <a:srgbClr val="FF0000"/>
                </a:solidFill>
                <a:latin typeface="Times New Roman" pitchFamily="18" charset="0"/>
                <a:cs typeface="Times New Roman" pitchFamily="18" charset="0"/>
              </a:rPr>
              <a:t>tìm</a:t>
            </a:r>
            <a:r>
              <a:rPr lang="en-US" sz="2400" dirty="0">
                <a:solidFill>
                  <a:srgbClr val="FF0000"/>
                </a:solidFill>
                <a:latin typeface="Times New Roman" pitchFamily="18" charset="0"/>
                <a:cs typeface="Times New Roman" pitchFamily="18" charset="0"/>
              </a:rPr>
              <a:t> con </a:t>
            </a:r>
            <a:r>
              <a:rPr lang="en-US" sz="2400" dirty="0" err="1">
                <a:solidFill>
                  <a:srgbClr val="FF0000"/>
                </a:solidFill>
                <a:latin typeface="Times New Roman" pitchFamily="18" charset="0"/>
                <a:cs typeface="Times New Roman" pitchFamily="18" charset="0"/>
              </a:rPr>
              <a:t>đường</a:t>
            </a:r>
            <a:r>
              <a:rPr lang="en-US" sz="2400" dirty="0">
                <a:solidFill>
                  <a:srgbClr val="FF0000"/>
                </a:solidFill>
                <a:latin typeface="Times New Roman" pitchFamily="18" charset="0"/>
                <a:cs typeface="Times New Roman" pitchFamily="18" charset="0"/>
              </a:rPr>
              <a:t> </a:t>
            </a:r>
            <a:r>
              <a:rPr lang="vi-VN" sz="2400" dirty="0">
                <a:solidFill>
                  <a:srgbClr val="FF0000"/>
                </a:solidFill>
                <a:latin typeface="Times New Roman" pitchFamily="18" charset="0"/>
                <a:cs typeface="Times New Roman" pitchFamily="18" charset="0"/>
              </a:rPr>
              <a:t>cứu nước</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mới</a:t>
            </a:r>
            <a:endParaRPr lang="en-US" sz="2400" dirty="0">
              <a:solidFill>
                <a:srgbClr val="FF0000"/>
              </a:solidFill>
              <a:latin typeface="Times New Roman" pitchFamily="18" charset="0"/>
              <a:cs typeface="Times New Roman" pitchFamily="18" charset="0"/>
            </a:endParaRPr>
          </a:p>
        </p:txBody>
      </p:sp>
      <p:pic>
        <p:nvPicPr>
          <p:cNvPr id="62467" name="Picture 2" descr="D:\hinh anh moi\anh bac ho\0.11.jpg.jpg"/>
          <p:cNvPicPr>
            <a:picLocks noChangeAspect="1" noChangeArrowheads="1"/>
          </p:cNvPicPr>
          <p:nvPr/>
        </p:nvPicPr>
        <p:blipFill>
          <a:blip r:embed="rId2" cstate="print"/>
          <a:srcRect/>
          <a:stretch>
            <a:fillRect/>
          </a:stretch>
        </p:blipFill>
        <p:spPr bwMode="auto">
          <a:xfrm>
            <a:off x="8616952" y="914400"/>
            <a:ext cx="3575049" cy="3611562"/>
          </a:xfrm>
          <a:prstGeom prst="rect">
            <a:avLst/>
          </a:prstGeom>
          <a:noFill/>
          <a:ln w="9525">
            <a:noFill/>
            <a:miter lim="800000"/>
            <a:headEnd/>
            <a:tailEnd/>
          </a:ln>
        </p:spPr>
      </p:pic>
      <p:sp>
        <p:nvSpPr>
          <p:cNvPr id="62469" name="TextBox 8"/>
          <p:cNvSpPr txBox="1">
            <a:spLocks noChangeArrowheads="1"/>
          </p:cNvSpPr>
          <p:nvPr/>
        </p:nvSpPr>
        <p:spPr bwMode="auto">
          <a:xfrm>
            <a:off x="304800" y="4446589"/>
            <a:ext cx="11582400" cy="1323439"/>
          </a:xfrm>
          <a:prstGeom prst="rect">
            <a:avLst/>
          </a:prstGeom>
          <a:noFill/>
          <a:ln w="9525">
            <a:noFill/>
            <a:miter lim="800000"/>
            <a:headEnd/>
            <a:tailEnd/>
          </a:ln>
        </p:spPr>
        <p:txBody>
          <a:bodyPr>
            <a:spAutoFit/>
          </a:bodyPr>
          <a:lstStyle/>
          <a:p>
            <a:pPr algn="just">
              <a:spcBef>
                <a:spcPts val="600"/>
              </a:spcBef>
              <a:spcAft>
                <a:spcPts val="600"/>
              </a:spcAft>
              <a:buFont typeface="Wingdings" pitchFamily="2" charset="2"/>
              <a:buChar char="ü"/>
            </a:pP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Phải</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tìm</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hiểu</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cho</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rõ</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bản</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chất</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của</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những</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từ</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Tự</a:t>
            </a:r>
            <a:r>
              <a:rPr lang="en-US" sz="2000" b="0" dirty="0">
                <a:latin typeface="Times New Roman" pitchFamily="18" charset="0"/>
                <a:cs typeface="Times New Roman" pitchFamily="18" charset="0"/>
              </a:rPr>
              <a:t> do, </a:t>
            </a:r>
            <a:r>
              <a:rPr lang="en-US" sz="2000" b="0" dirty="0" err="1">
                <a:latin typeface="Times New Roman" pitchFamily="18" charset="0"/>
                <a:cs typeface="Times New Roman" pitchFamily="18" charset="0"/>
              </a:rPr>
              <a:t>Bình</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đẳng</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Bác</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ái</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của</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Cộng</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hòa</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Pháp</a:t>
            </a:r>
            <a:endParaRPr lang="en-US" sz="2000" b="0" dirty="0">
              <a:latin typeface="Times New Roman" pitchFamily="18" charset="0"/>
              <a:cs typeface="Times New Roman" pitchFamily="18" charset="0"/>
            </a:endParaRPr>
          </a:p>
          <a:p>
            <a:pPr algn="just">
              <a:spcBef>
                <a:spcPts val="600"/>
              </a:spcBef>
              <a:spcAft>
                <a:spcPts val="600"/>
              </a:spcAft>
              <a:buFont typeface="Wingdings" pitchFamily="2" charset="2"/>
              <a:buChar char="ü"/>
            </a:pP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Phải</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ra</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đi</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nước</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ngoài</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xem</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nước</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Pháp</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và</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các</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nước</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khác</a:t>
            </a:r>
            <a:r>
              <a:rPr lang="en-US" sz="2000" b="0" dirty="0">
                <a:latin typeface="Times New Roman" pitchFamily="18" charset="0"/>
                <a:cs typeface="Times New Roman" pitchFamily="18" charset="0"/>
              </a:rPr>
              <a:t>.</a:t>
            </a:r>
          </a:p>
          <a:p>
            <a:pPr algn="just">
              <a:spcBef>
                <a:spcPts val="600"/>
              </a:spcBef>
              <a:spcAft>
                <a:spcPts val="600"/>
              </a:spcAft>
              <a:buFont typeface="Wingdings" pitchFamily="2" charset="2"/>
              <a:buChar char="ü"/>
            </a:pP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Xem</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xét</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họ</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làm</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thế</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nào</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và</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trở</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về</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giúp</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đồng</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bào</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mình</a:t>
            </a:r>
            <a:r>
              <a:rPr lang="en-US" sz="2000" b="0" dirty="0">
                <a:latin typeface="Times New Roman" pitchFamily="18" charset="0"/>
                <a:cs typeface="Times New Roman" pitchFamily="18" charset="0"/>
              </a:rPr>
              <a:t>. </a:t>
            </a:r>
          </a:p>
        </p:txBody>
      </p:sp>
      <p:sp>
        <p:nvSpPr>
          <p:cNvPr id="62470" name="TextBox 9"/>
          <p:cNvSpPr txBox="1">
            <a:spLocks noChangeArrowheads="1"/>
          </p:cNvSpPr>
          <p:nvPr/>
        </p:nvSpPr>
        <p:spPr bwMode="auto">
          <a:xfrm>
            <a:off x="476470" y="1578577"/>
            <a:ext cx="8068441" cy="2345322"/>
          </a:xfrm>
          <a:prstGeom prst="rect">
            <a:avLst/>
          </a:prstGeom>
          <a:noFill/>
          <a:ln w="9525">
            <a:noFill/>
            <a:miter lim="800000"/>
            <a:headEnd/>
            <a:tailEnd/>
          </a:ln>
        </p:spPr>
        <p:txBody>
          <a:bodyPr wrap="square">
            <a:spAutoFit/>
          </a:bodyPr>
          <a:lstStyle/>
          <a:p>
            <a:pPr algn="just">
              <a:lnSpc>
                <a:spcPct val="150000"/>
              </a:lnSpc>
              <a:buFontTx/>
              <a:buChar char="-"/>
            </a:pP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Đây</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là</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thời</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kỳ</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đầu</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tiên</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ngắn</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nhưng</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quan</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trọng</a:t>
            </a:r>
            <a:endParaRPr lang="en-US" sz="2000" b="0" dirty="0">
              <a:latin typeface="Times New Roman" pitchFamily="18" charset="0"/>
              <a:cs typeface="Times New Roman" pitchFamily="18" charset="0"/>
            </a:endParaRPr>
          </a:p>
          <a:p>
            <a:pPr algn="just">
              <a:lnSpc>
                <a:spcPct val="150000"/>
              </a:lnSpc>
              <a:buFontTx/>
              <a:buChar char="-"/>
            </a:pP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Những</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hành</a:t>
            </a:r>
            <a:r>
              <a:rPr lang="en-US" sz="2000" b="0" dirty="0">
                <a:latin typeface="Times New Roman" pitchFamily="18" charset="0"/>
                <a:cs typeface="Times New Roman" pitchFamily="18" charset="0"/>
              </a:rPr>
              <a:t> vi </a:t>
            </a:r>
            <a:r>
              <a:rPr lang="en-US" sz="2000" b="0" dirty="0" err="1">
                <a:latin typeface="Times New Roman" pitchFamily="18" charset="0"/>
                <a:cs typeface="Times New Roman" pitchFamily="18" charset="0"/>
              </a:rPr>
              <a:t>đầu</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tiên</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tham</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gia</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chống</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thuế</a:t>
            </a:r>
            <a:r>
              <a:rPr lang="en-US" sz="2000" b="0" dirty="0">
                <a:latin typeface="Times New Roman" pitchFamily="18" charset="0"/>
                <a:cs typeface="Times New Roman" pitchFamily="18" charset="0"/>
              </a:rPr>
              <a:t> ở </a:t>
            </a:r>
            <a:r>
              <a:rPr lang="en-US" sz="2000" b="0" dirty="0" err="1">
                <a:latin typeface="Times New Roman" pitchFamily="18" charset="0"/>
                <a:cs typeface="Times New Roman" pitchFamily="18" charset="0"/>
              </a:rPr>
              <a:t>Huế</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năm</a:t>
            </a:r>
            <a:r>
              <a:rPr lang="en-US" sz="2000" b="0" dirty="0">
                <a:latin typeface="Times New Roman" pitchFamily="18" charset="0"/>
                <a:cs typeface="Times New Roman" pitchFamily="18" charset="0"/>
              </a:rPr>
              <a:t> 1908, </a:t>
            </a:r>
            <a:r>
              <a:rPr lang="en-US" sz="2000" b="0" dirty="0" err="1">
                <a:latin typeface="Times New Roman" pitchFamily="18" charset="0"/>
                <a:cs typeface="Times New Roman" pitchFamily="18" charset="0"/>
              </a:rPr>
              <a:t>dạy</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học</a:t>
            </a:r>
            <a:r>
              <a:rPr lang="en-US" sz="2000" b="0" dirty="0">
                <a:latin typeface="Times New Roman" pitchFamily="18" charset="0"/>
                <a:cs typeface="Times New Roman" pitchFamily="18" charset="0"/>
              </a:rPr>
              <a:t> ở </a:t>
            </a:r>
            <a:r>
              <a:rPr lang="en-US" sz="2000" b="0" dirty="0" err="1">
                <a:latin typeface="Times New Roman" pitchFamily="18" charset="0"/>
                <a:cs typeface="Times New Roman" pitchFamily="18" charset="0"/>
              </a:rPr>
              <a:t>trường</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Dục</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Thanh</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Phan</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Thiết</a:t>
            </a:r>
            <a:r>
              <a:rPr lang="en-US" sz="2000" b="0" dirty="0">
                <a:latin typeface="Times New Roman" pitchFamily="18" charset="0"/>
                <a:cs typeface="Times New Roman" pitchFamily="18" charset="0"/>
              </a:rPr>
              <a:t>) …</a:t>
            </a:r>
          </a:p>
          <a:p>
            <a:pPr algn="just">
              <a:lnSpc>
                <a:spcPct val="150000"/>
              </a:lnSpc>
            </a:pP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Bước</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đầu</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phê</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phán</a:t>
            </a:r>
            <a:r>
              <a:rPr lang="en-US" sz="2000" b="0" dirty="0">
                <a:latin typeface="Times New Roman" pitchFamily="18" charset="0"/>
                <a:cs typeface="Times New Roman" pitchFamily="18" charset="0"/>
              </a:rPr>
              <a:t> con </a:t>
            </a:r>
            <a:r>
              <a:rPr lang="en-US" sz="2000" b="0" dirty="0" err="1">
                <a:latin typeface="Times New Roman" pitchFamily="18" charset="0"/>
                <a:cs typeface="Times New Roman" pitchFamily="18" charset="0"/>
              </a:rPr>
              <a:t>đường</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cứu</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nước</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không</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thành</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của</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Phan</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Bội</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Châu</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Phan</a:t>
            </a:r>
            <a:r>
              <a:rPr lang="en-US" sz="2000" b="0" dirty="0">
                <a:latin typeface="Times New Roman" pitchFamily="18" charset="0"/>
                <a:cs typeface="Times New Roman" pitchFamily="18" charset="0"/>
              </a:rPr>
              <a:t> Chu Trinh, </a:t>
            </a:r>
            <a:r>
              <a:rPr lang="en-US" sz="2000" b="0" dirty="0" err="1">
                <a:latin typeface="Times New Roman" pitchFamily="18" charset="0"/>
                <a:cs typeface="Times New Roman" pitchFamily="18" charset="0"/>
              </a:rPr>
              <a:t>Hoàng</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Hoa</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Thám</a:t>
            </a:r>
            <a:endParaRPr lang="en-US" sz="2000" b="0"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9" descr="bandaosontra_tt1"/>
          <p:cNvPicPr>
            <a:picLocks noChangeAspect="1" noChangeArrowheads="1"/>
          </p:cNvPicPr>
          <p:nvPr/>
        </p:nvPicPr>
        <p:blipFill>
          <a:blip r:embed="rId2" cstate="print"/>
          <a:srcRect/>
          <a:stretch>
            <a:fillRect/>
          </a:stretch>
        </p:blipFill>
        <p:spPr bwMode="auto">
          <a:xfrm>
            <a:off x="5409754" y="3196396"/>
            <a:ext cx="5969447" cy="28234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3" descr="anh09"/>
          <p:cNvPicPr>
            <a:picLocks noChangeAspect="1" noChangeArrowheads="1"/>
          </p:cNvPicPr>
          <p:nvPr/>
        </p:nvPicPr>
        <p:blipFill>
          <a:blip r:embed="rId3" cstate="print"/>
          <a:srcRect/>
          <a:stretch>
            <a:fillRect/>
          </a:stretch>
        </p:blipFill>
        <p:spPr bwMode="auto">
          <a:xfrm>
            <a:off x="203200" y="4079876"/>
            <a:ext cx="4775200" cy="2278063"/>
          </a:xfrm>
          <a:prstGeom prst="rect">
            <a:avLst/>
          </a:prstGeom>
          <a:noFill/>
          <a:ln w="57150" cmpd="thinThick">
            <a:solidFill>
              <a:srgbClr val="000000"/>
            </a:solidFill>
            <a:miter lim="800000"/>
            <a:headEnd/>
            <a:tailEnd/>
          </a:ln>
          <a:effectLst>
            <a:outerShdw dist="35921" dir="2700000" algn="ctr" rotWithShape="0">
              <a:srgbClr val="808080"/>
            </a:outerShdw>
          </a:effectLst>
        </p:spPr>
      </p:pic>
      <p:sp>
        <p:nvSpPr>
          <p:cNvPr id="29700" name="TextBox 5"/>
          <p:cNvSpPr txBox="1">
            <a:spLocks noChangeArrowheads="1"/>
          </p:cNvSpPr>
          <p:nvPr/>
        </p:nvSpPr>
        <p:spPr bwMode="auto">
          <a:xfrm>
            <a:off x="0" y="6477000"/>
            <a:ext cx="7112000" cy="369888"/>
          </a:xfrm>
          <a:prstGeom prst="rect">
            <a:avLst/>
          </a:prstGeom>
          <a:noFill/>
          <a:ln w="9525">
            <a:noFill/>
            <a:miter lim="800000"/>
            <a:headEnd/>
            <a:tailEnd/>
          </a:ln>
        </p:spPr>
        <p:txBody>
          <a:bodyPr>
            <a:spAutoFit/>
          </a:bodyPr>
          <a:lstStyle/>
          <a:p>
            <a:r>
              <a:rPr lang="en-US" i="1">
                <a:latin typeface="Times New Roman" pitchFamily="18" charset="0"/>
                <a:cs typeface="Times New Roman" pitchFamily="18" charset="0"/>
              </a:rPr>
              <a:t>Quân Pháp tấn công vào Thuận An - Huế, năm 1883</a:t>
            </a:r>
            <a:r>
              <a:rPr lang="en-US">
                <a:latin typeface="Times New Roman" pitchFamily="18" charset="0"/>
                <a:cs typeface="Times New Roman" pitchFamily="18" charset="0"/>
              </a:rPr>
              <a:t> </a:t>
            </a:r>
          </a:p>
        </p:txBody>
      </p:sp>
      <p:sp>
        <p:nvSpPr>
          <p:cNvPr id="29701" name="Rectangle 7"/>
          <p:cNvSpPr>
            <a:spLocks noChangeArrowheads="1"/>
          </p:cNvSpPr>
          <p:nvPr/>
        </p:nvSpPr>
        <p:spPr bwMode="auto">
          <a:xfrm>
            <a:off x="5283200" y="6107114"/>
            <a:ext cx="6096000" cy="369887"/>
          </a:xfrm>
          <a:prstGeom prst="rect">
            <a:avLst/>
          </a:prstGeom>
          <a:noFill/>
          <a:ln w="9525">
            <a:noFill/>
            <a:miter lim="800000"/>
            <a:headEnd/>
            <a:tailEnd/>
          </a:ln>
        </p:spPr>
        <p:txBody>
          <a:bodyPr>
            <a:spAutoFit/>
          </a:bodyPr>
          <a:lstStyle/>
          <a:p>
            <a:pPr algn="ctr" eaLnBrk="0" hangingPunct="0"/>
            <a:r>
              <a:rPr lang="en-US" i="1">
                <a:latin typeface="Times New Roman" pitchFamily="18" charset="0"/>
                <a:cs typeface="Times New Roman" pitchFamily="18" charset="0"/>
              </a:rPr>
              <a:t>Quân Pháp tấn công vào Đà Nẵng, năm 1885</a:t>
            </a:r>
            <a:r>
              <a:rPr lang="en-US">
                <a:latin typeface="Times New Roman" pitchFamily="18" charset="0"/>
                <a:cs typeface="Times New Roman" pitchFamily="18" charset="0"/>
              </a:rPr>
              <a:t> </a:t>
            </a:r>
          </a:p>
        </p:txBody>
      </p:sp>
      <p:pic>
        <p:nvPicPr>
          <p:cNvPr id="9" name="Picture 5" descr="hiepuoc_Patonot"/>
          <p:cNvPicPr>
            <a:picLocks noChangeAspect="1" noChangeArrowheads="1"/>
          </p:cNvPicPr>
          <p:nvPr/>
        </p:nvPicPr>
        <p:blipFill>
          <a:blip r:embed="rId4" cstate="print"/>
          <a:srcRect/>
          <a:stretch>
            <a:fillRect/>
          </a:stretch>
        </p:blipFill>
        <p:spPr bwMode="auto">
          <a:xfrm>
            <a:off x="374869" y="1400503"/>
            <a:ext cx="2336800" cy="2616200"/>
          </a:xfrm>
          <a:prstGeom prst="rect">
            <a:avLst/>
          </a:prstGeom>
          <a:ln w="28575">
            <a:solidFill>
              <a:srgbClr val="FF0000"/>
            </a:solidFill>
          </a:ln>
          <a:effectLst>
            <a:outerShdw blurRad="292100" dist="139700" dir="2700000" algn="tl" rotWithShape="0">
              <a:srgbClr val="333333">
                <a:alpha val="65000"/>
              </a:srgbClr>
            </a:outerShdw>
          </a:effectLst>
        </p:spPr>
      </p:pic>
      <p:grpSp>
        <p:nvGrpSpPr>
          <p:cNvPr id="2" name="Group 20"/>
          <p:cNvGrpSpPr>
            <a:grpSpLocks/>
          </p:cNvGrpSpPr>
          <p:nvPr/>
        </p:nvGrpSpPr>
        <p:grpSpPr bwMode="auto">
          <a:xfrm>
            <a:off x="3384331" y="816632"/>
            <a:ext cx="4165600" cy="2441575"/>
            <a:chOff x="3124200" y="2895600"/>
            <a:chExt cx="3581400" cy="2745967"/>
          </a:xfrm>
        </p:grpSpPr>
        <p:pic>
          <p:nvPicPr>
            <p:cNvPr id="29710" name="Picture 4"/>
            <p:cNvPicPr>
              <a:picLocks noChangeAspect="1" noChangeArrowheads="1"/>
            </p:cNvPicPr>
            <p:nvPr/>
          </p:nvPicPr>
          <p:blipFill>
            <a:blip r:embed="rId5" cstate="print"/>
            <a:srcRect l="21094" t="17708" r="32031" b="34375"/>
            <a:stretch>
              <a:fillRect/>
            </a:stretch>
          </p:blipFill>
          <p:spPr bwMode="auto">
            <a:xfrm>
              <a:off x="3124200" y="2895600"/>
              <a:ext cx="3581400" cy="2745967"/>
            </a:xfrm>
            <a:prstGeom prst="rect">
              <a:avLst/>
            </a:prstGeom>
            <a:noFill/>
            <a:ln w="38100">
              <a:solidFill>
                <a:srgbClr val="CC0000"/>
              </a:solidFill>
              <a:miter lim="800000"/>
              <a:headEnd/>
              <a:tailEnd/>
            </a:ln>
          </p:spPr>
        </p:pic>
        <p:sp>
          <p:nvSpPr>
            <p:cNvPr id="12" name="Oval 11"/>
            <p:cNvSpPr/>
            <p:nvPr/>
          </p:nvSpPr>
          <p:spPr>
            <a:xfrm>
              <a:off x="4456306" y="4557821"/>
              <a:ext cx="456775" cy="533838"/>
            </a:xfrm>
            <a:prstGeom prst="ellipse">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1A1A70"/>
                </a:solidFill>
                <a:latin typeface="Verdana" pitchFamily="34" charset="0"/>
              </a:endParaRPr>
            </a:p>
          </p:txBody>
        </p:sp>
      </p:grpSp>
      <p:sp>
        <p:nvSpPr>
          <p:cNvPr id="13" name="Freeform 8"/>
          <p:cNvSpPr>
            <a:spLocks/>
          </p:cNvSpPr>
          <p:nvPr/>
        </p:nvSpPr>
        <p:spPr bwMode="gray">
          <a:xfrm rot="13007524">
            <a:off x="1790701" y="161925"/>
            <a:ext cx="1401233" cy="1524000"/>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0000"/>
          </a:solidFill>
          <a:ln w="9525" algn="ctr">
            <a:solidFill>
              <a:srgbClr val="7E9CE5"/>
            </a:solidFill>
            <a:miter lim="800000"/>
            <a:headEnd/>
            <a:tailEnd/>
          </a:ln>
          <a:effectLst>
            <a:outerShdw dist="23000" dir="5400000" rotWithShape="0">
              <a:srgbClr val="000000">
                <a:alpha val="34999"/>
              </a:srgbClr>
            </a:outerShdw>
          </a:effectLst>
        </p:spPr>
        <p:txBody>
          <a:bodyPr rot="10800000"/>
          <a:lstStyle/>
          <a:p>
            <a:pPr>
              <a:defRPr/>
            </a:pPr>
            <a:endParaRPr lang="en-US">
              <a:solidFill>
                <a:srgbClr val="FFFFFF"/>
              </a:solidFill>
              <a:latin typeface="Verdana" pitchFamily="34" charset="0"/>
            </a:endParaRPr>
          </a:p>
        </p:txBody>
      </p:sp>
      <p:grpSp>
        <p:nvGrpSpPr>
          <p:cNvPr id="3" name="Group 19"/>
          <p:cNvGrpSpPr>
            <a:grpSpLocks/>
          </p:cNvGrpSpPr>
          <p:nvPr/>
        </p:nvGrpSpPr>
        <p:grpSpPr bwMode="auto">
          <a:xfrm>
            <a:off x="9144000" y="76200"/>
            <a:ext cx="2844800" cy="2362200"/>
            <a:chOff x="6858000" y="1143000"/>
            <a:chExt cx="2133600" cy="2362200"/>
          </a:xfrm>
        </p:grpSpPr>
        <p:pic>
          <p:nvPicPr>
            <p:cNvPr id="29708" name="Picture 8" descr="Indochina 1900.bmp"/>
            <p:cNvPicPr>
              <a:picLocks noChangeAspect="1"/>
            </p:cNvPicPr>
            <p:nvPr/>
          </p:nvPicPr>
          <p:blipFill>
            <a:blip r:embed="rId6" cstate="print"/>
            <a:srcRect/>
            <a:stretch>
              <a:fillRect/>
            </a:stretch>
          </p:blipFill>
          <p:spPr bwMode="auto">
            <a:xfrm>
              <a:off x="6934200" y="1295400"/>
              <a:ext cx="1961707" cy="2057400"/>
            </a:xfrm>
            <a:prstGeom prst="rect">
              <a:avLst/>
            </a:prstGeom>
            <a:noFill/>
            <a:ln w="9525">
              <a:solidFill>
                <a:srgbClr val="FF0000"/>
              </a:solidFill>
              <a:miter lim="800000"/>
              <a:headEnd/>
              <a:tailEnd/>
            </a:ln>
          </p:spPr>
        </p:pic>
        <p:sp>
          <p:nvSpPr>
            <p:cNvPr id="16" name="Rounded Rectangular Callout 15"/>
            <p:cNvSpPr/>
            <p:nvPr/>
          </p:nvSpPr>
          <p:spPr>
            <a:xfrm>
              <a:off x="6858000" y="1143000"/>
              <a:ext cx="2133600" cy="2362200"/>
            </a:xfrm>
            <a:prstGeom prst="wedgeRoundRectCallout">
              <a:avLst>
                <a:gd name="adj1" fmla="val -140678"/>
                <a:gd name="adj2" fmla="val 59328"/>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Verdana" pitchFamily="34" charset="0"/>
              </a:endParaRPr>
            </a:p>
          </p:txBody>
        </p:sp>
      </p:grpSp>
      <p:sp>
        <p:nvSpPr>
          <p:cNvPr id="29706" name="Text Box 12"/>
          <p:cNvSpPr txBox="1">
            <a:spLocks noChangeArrowheads="1"/>
          </p:cNvSpPr>
          <p:nvPr/>
        </p:nvSpPr>
        <p:spPr bwMode="auto">
          <a:xfrm>
            <a:off x="3149600" y="348868"/>
            <a:ext cx="5983890" cy="430212"/>
          </a:xfrm>
          <a:prstGeom prst="rect">
            <a:avLst/>
          </a:prstGeom>
          <a:noFill/>
          <a:ln w="9525">
            <a:noFill/>
            <a:miter lim="800000"/>
            <a:headEnd/>
            <a:tailEnd/>
          </a:ln>
        </p:spPr>
        <p:txBody>
          <a:bodyPr wrap="square">
            <a:spAutoFit/>
          </a:bodyPr>
          <a:lstStyle/>
          <a:p>
            <a:pPr algn="just" eaLnBrk="0" hangingPunct="0"/>
            <a:r>
              <a:rPr lang="en-US" sz="2200">
                <a:solidFill>
                  <a:srgbClr val="FF0000"/>
                </a:solidFill>
                <a:latin typeface="Times New Roman" pitchFamily="18" charset="0"/>
                <a:cs typeface="Times New Roman" pitchFamily="18" charset="0"/>
              </a:rPr>
              <a:t>Nhà Nguyễn ký với Pháp Hiệp ước Patơ nốt 1884</a:t>
            </a:r>
          </a:p>
        </p:txBody>
      </p:sp>
      <p:sp>
        <p:nvSpPr>
          <p:cNvPr id="29707" name="Text Box 11"/>
          <p:cNvSpPr txBox="1">
            <a:spLocks noChangeArrowheads="1"/>
          </p:cNvSpPr>
          <p:nvPr/>
        </p:nvSpPr>
        <p:spPr bwMode="auto">
          <a:xfrm>
            <a:off x="8128000" y="2387601"/>
            <a:ext cx="4064000" cy="708025"/>
          </a:xfrm>
          <a:prstGeom prst="rect">
            <a:avLst/>
          </a:prstGeom>
          <a:noFill/>
          <a:ln w="9525">
            <a:noFill/>
            <a:miter lim="800000"/>
            <a:headEnd/>
            <a:tailEnd/>
          </a:ln>
        </p:spPr>
        <p:txBody>
          <a:bodyPr>
            <a:spAutoFit/>
          </a:bodyPr>
          <a:lstStyle/>
          <a:p>
            <a:pPr algn="ctr" eaLnBrk="0" hangingPunct="0"/>
            <a:r>
              <a:rPr lang="en-US" sz="2000">
                <a:solidFill>
                  <a:srgbClr val="FF0000"/>
                </a:solidFill>
                <a:latin typeface="Times New Roman" pitchFamily="18" charset="0"/>
                <a:cs typeface="Times New Roman" pitchFamily="18" charset="0"/>
              </a:rPr>
              <a:t>Việt Nam trở thành thuộc địa của Pháp</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1"/>
          <p:cNvSpPr txBox="1">
            <a:spLocks noChangeArrowheads="1"/>
          </p:cNvSpPr>
          <p:nvPr/>
        </p:nvSpPr>
        <p:spPr bwMode="auto">
          <a:xfrm>
            <a:off x="2112579" y="412532"/>
            <a:ext cx="9946290" cy="830997"/>
          </a:xfrm>
          <a:prstGeom prst="rect">
            <a:avLst/>
          </a:prstGeom>
          <a:noFill/>
          <a:ln w="9525">
            <a:noFill/>
            <a:miter lim="800000"/>
            <a:headEnd/>
            <a:tailEnd/>
          </a:ln>
        </p:spPr>
        <p:txBody>
          <a:bodyPr wrap="square">
            <a:spAutoFit/>
          </a:bodyPr>
          <a:lstStyle/>
          <a:p>
            <a:r>
              <a:rPr lang="en-US" sz="2400" dirty="0">
                <a:solidFill>
                  <a:srgbClr val="FF0000"/>
                </a:solidFill>
                <a:latin typeface="Times New Roman" pitchFamily="18" charset="0"/>
                <a:cs typeface="Times New Roman" pitchFamily="18" charset="0"/>
              </a:rPr>
              <a:t>2.2.</a:t>
            </a:r>
            <a:r>
              <a:rPr lang="vi-VN" sz="2400" dirty="0">
                <a:solidFill>
                  <a:srgbClr val="FF0000"/>
                </a:solidFill>
                <a:latin typeface="Times New Roman" pitchFamily="18" charset="0"/>
                <a:cs typeface="Times New Roman" pitchFamily="18" charset="0"/>
              </a:rPr>
              <a:t>2. Thời kỳ từ </a:t>
            </a:r>
            <a:r>
              <a:rPr lang="en-US" sz="2400" dirty="0" err="1">
                <a:solidFill>
                  <a:srgbClr val="FF0000"/>
                </a:solidFill>
                <a:latin typeface="Times New Roman" pitchFamily="18" charset="0"/>
                <a:cs typeface="Times New Roman" pitchFamily="18" charset="0"/>
              </a:rPr>
              <a:t>giữa</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năm</a:t>
            </a:r>
            <a:r>
              <a:rPr lang="en-US" sz="2400" dirty="0">
                <a:solidFill>
                  <a:srgbClr val="FF0000"/>
                </a:solidFill>
                <a:latin typeface="Times New Roman" pitchFamily="18" charset="0"/>
                <a:cs typeface="Times New Roman" pitchFamily="18" charset="0"/>
              </a:rPr>
              <a:t> 6-6-</a:t>
            </a:r>
            <a:r>
              <a:rPr lang="vi-VN" sz="2400" dirty="0">
                <a:solidFill>
                  <a:srgbClr val="FF0000"/>
                </a:solidFill>
                <a:latin typeface="Times New Roman" pitchFamily="18" charset="0"/>
                <a:cs typeface="Times New Roman" pitchFamily="18" charset="0"/>
              </a:rPr>
              <a:t>1911 đến </a:t>
            </a:r>
            <a:r>
              <a:rPr lang="en-US" sz="2400" dirty="0">
                <a:solidFill>
                  <a:srgbClr val="FF0000"/>
                </a:solidFill>
                <a:latin typeface="Times New Roman" pitchFamily="18" charset="0"/>
                <a:cs typeface="Times New Roman" pitchFamily="18" charset="0"/>
              </a:rPr>
              <a:t>30-12-</a:t>
            </a:r>
            <a:r>
              <a:rPr lang="vi-VN" sz="2400" dirty="0">
                <a:solidFill>
                  <a:srgbClr val="FF0000"/>
                </a:solidFill>
                <a:latin typeface="Times New Roman" pitchFamily="18" charset="0"/>
                <a:cs typeface="Times New Roman" pitchFamily="18" charset="0"/>
              </a:rPr>
              <a:t>1920: </a:t>
            </a:r>
            <a:r>
              <a:rPr lang="en-US" sz="2400" dirty="0" err="1">
                <a:solidFill>
                  <a:srgbClr val="FF0000"/>
                </a:solidFill>
                <a:latin typeface="Times New Roman" pitchFamily="18" charset="0"/>
                <a:cs typeface="Times New Roman" pitchFamily="18" charset="0"/>
              </a:rPr>
              <a:t>Hình</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thành</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tư</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tưởng</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cứu</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nước</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giải</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phóng</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dân</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tộc</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Việt</a:t>
            </a:r>
            <a:r>
              <a:rPr lang="en-US" sz="2400" dirty="0">
                <a:solidFill>
                  <a:srgbClr val="FF0000"/>
                </a:solidFill>
                <a:latin typeface="Times New Roman" pitchFamily="18" charset="0"/>
                <a:cs typeface="Times New Roman" pitchFamily="18" charset="0"/>
              </a:rPr>
              <a:t> Nam </a:t>
            </a:r>
            <a:r>
              <a:rPr lang="en-US" sz="2400" dirty="0" err="1">
                <a:solidFill>
                  <a:srgbClr val="FF0000"/>
                </a:solidFill>
                <a:latin typeface="Times New Roman" pitchFamily="18" charset="0"/>
                <a:cs typeface="Times New Roman" pitchFamily="18" charset="0"/>
              </a:rPr>
              <a:t>theo</a:t>
            </a:r>
            <a:r>
              <a:rPr lang="en-US" sz="2400" dirty="0">
                <a:solidFill>
                  <a:srgbClr val="FF0000"/>
                </a:solidFill>
                <a:latin typeface="Times New Roman" pitchFamily="18" charset="0"/>
                <a:cs typeface="Times New Roman" pitchFamily="18" charset="0"/>
              </a:rPr>
              <a:t> con </a:t>
            </a:r>
            <a:r>
              <a:rPr lang="en-US" sz="2400" dirty="0" err="1">
                <a:solidFill>
                  <a:srgbClr val="FF0000"/>
                </a:solidFill>
                <a:latin typeface="Times New Roman" pitchFamily="18" charset="0"/>
                <a:cs typeface="Times New Roman" pitchFamily="18" charset="0"/>
              </a:rPr>
              <a:t>đường</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cách</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mạng</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vô</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sản</a:t>
            </a:r>
            <a:r>
              <a:rPr lang="en-US" sz="2400" dirty="0">
                <a:solidFill>
                  <a:srgbClr val="FF0000"/>
                </a:solidFill>
                <a:latin typeface="Times New Roman" pitchFamily="18" charset="0"/>
                <a:cs typeface="Times New Roman" pitchFamily="18" charset="0"/>
              </a:rPr>
              <a:t> </a:t>
            </a:r>
          </a:p>
        </p:txBody>
      </p:sp>
      <p:pic>
        <p:nvPicPr>
          <p:cNvPr id="63491" name="Picture 10" descr="thuan-2"/>
          <p:cNvPicPr>
            <a:picLocks noChangeAspect="1" noChangeArrowheads="1"/>
          </p:cNvPicPr>
          <p:nvPr/>
        </p:nvPicPr>
        <p:blipFill>
          <a:blip r:embed="rId2" cstate="print"/>
          <a:srcRect/>
          <a:stretch>
            <a:fillRect/>
          </a:stretch>
        </p:blipFill>
        <p:spPr bwMode="auto">
          <a:xfrm>
            <a:off x="7112000" y="4038600"/>
            <a:ext cx="5080000" cy="2514600"/>
          </a:xfrm>
          <a:prstGeom prst="rect">
            <a:avLst/>
          </a:prstGeom>
          <a:noFill/>
          <a:ln w="9525">
            <a:noFill/>
            <a:miter lim="800000"/>
            <a:headEnd/>
            <a:tailEnd/>
          </a:ln>
        </p:spPr>
      </p:pic>
      <p:sp>
        <p:nvSpPr>
          <p:cNvPr id="63492" name="Rectangle 4"/>
          <p:cNvSpPr>
            <a:spLocks noChangeArrowheads="1"/>
          </p:cNvSpPr>
          <p:nvPr/>
        </p:nvSpPr>
        <p:spPr bwMode="auto">
          <a:xfrm>
            <a:off x="7870728" y="6396038"/>
            <a:ext cx="3086293" cy="461665"/>
          </a:xfrm>
          <a:prstGeom prst="rect">
            <a:avLst/>
          </a:prstGeom>
          <a:noFill/>
          <a:ln w="9525">
            <a:noFill/>
            <a:miter lim="800000"/>
            <a:headEnd/>
            <a:tailEnd/>
          </a:ln>
        </p:spPr>
        <p:txBody>
          <a:bodyPr wrap="none">
            <a:spAutoFit/>
          </a:bodyPr>
          <a:lstStyle/>
          <a:p>
            <a:pPr algn="ctr"/>
            <a:r>
              <a:rPr lang="en-US" sz="2400" dirty="0">
                <a:solidFill>
                  <a:srgbClr val="FF0000"/>
                </a:solidFill>
                <a:latin typeface="Times New Roman" pitchFamily="18" charset="0"/>
                <a:cs typeface="Times New Roman" pitchFamily="18" charset="0"/>
              </a:rPr>
              <a:t>Con </a:t>
            </a:r>
            <a:r>
              <a:rPr lang="en-US" sz="2400" dirty="0" err="1">
                <a:solidFill>
                  <a:srgbClr val="FF0000"/>
                </a:solidFill>
                <a:latin typeface="Times New Roman" pitchFamily="18" charset="0"/>
                <a:cs typeface="Times New Roman" pitchFamily="18" charset="0"/>
              </a:rPr>
              <a:t>tàu</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Latuso</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Torevin</a:t>
            </a:r>
            <a:endParaRPr lang="en-US" sz="2400" dirty="0">
              <a:solidFill>
                <a:srgbClr val="FF0000"/>
              </a:solidFill>
              <a:latin typeface="Times New Roman" pitchFamily="18" charset="0"/>
              <a:cs typeface="Times New Roman" pitchFamily="18" charset="0"/>
            </a:endParaRPr>
          </a:p>
        </p:txBody>
      </p:sp>
      <p:pic>
        <p:nvPicPr>
          <p:cNvPr id="63493" name="Picture 2" descr="D:\hinh anh moi\anh bac ho\hotaclamboitau1.jpg"/>
          <p:cNvPicPr>
            <a:picLocks noChangeAspect="1" noChangeArrowheads="1"/>
          </p:cNvPicPr>
          <p:nvPr/>
        </p:nvPicPr>
        <p:blipFill>
          <a:blip r:embed="rId3" cstate="print"/>
          <a:srcRect/>
          <a:stretch>
            <a:fillRect/>
          </a:stretch>
        </p:blipFill>
        <p:spPr bwMode="auto">
          <a:xfrm>
            <a:off x="7112000" y="1295400"/>
            <a:ext cx="5080000" cy="3048000"/>
          </a:xfrm>
          <a:prstGeom prst="rect">
            <a:avLst/>
          </a:prstGeom>
          <a:noFill/>
          <a:ln w="9525">
            <a:noFill/>
            <a:miter lim="800000"/>
            <a:headEnd/>
            <a:tailEnd/>
          </a:ln>
        </p:spPr>
      </p:pic>
      <p:sp>
        <p:nvSpPr>
          <p:cNvPr id="63494" name="TextBox 5"/>
          <p:cNvSpPr txBox="1">
            <a:spLocks noChangeArrowheads="1"/>
          </p:cNvSpPr>
          <p:nvPr/>
        </p:nvSpPr>
        <p:spPr bwMode="auto">
          <a:xfrm>
            <a:off x="399392" y="1952444"/>
            <a:ext cx="6509407" cy="3268652"/>
          </a:xfrm>
          <a:prstGeom prst="rect">
            <a:avLst/>
          </a:prstGeom>
          <a:noFill/>
          <a:ln w="9525">
            <a:noFill/>
            <a:miter lim="800000"/>
            <a:headEnd/>
            <a:tailEnd/>
          </a:ln>
        </p:spPr>
        <p:txBody>
          <a:bodyPr wrap="square">
            <a:spAutoFit/>
          </a:bodyPr>
          <a:lstStyle/>
          <a:p>
            <a:pPr algn="just">
              <a:lnSpc>
                <a:spcPct val="150000"/>
              </a:lnSpc>
            </a:pP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Xuất</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dương</a:t>
            </a:r>
            <a:r>
              <a:rPr lang="en-US" sz="2000" b="0" dirty="0">
                <a:latin typeface="Times New Roman" pitchFamily="18" charset="0"/>
                <a:cs typeface="Times New Roman" pitchFamily="18" charset="0"/>
              </a:rPr>
              <a:t> sang </a:t>
            </a:r>
            <a:r>
              <a:rPr lang="en-US" sz="2000" b="0" dirty="0" err="1">
                <a:latin typeface="Times New Roman" pitchFamily="18" charset="0"/>
                <a:cs typeface="Times New Roman" pitchFamily="18" charset="0"/>
              </a:rPr>
              <a:t>Pháp</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tìm</a:t>
            </a:r>
            <a:r>
              <a:rPr lang="en-US" sz="2000" b="0" dirty="0">
                <a:latin typeface="Times New Roman" pitchFamily="18" charset="0"/>
                <a:cs typeface="Times New Roman" pitchFamily="18" charset="0"/>
              </a:rPr>
              <a:t> con </a:t>
            </a:r>
            <a:r>
              <a:rPr lang="en-US" sz="2000" b="0" dirty="0" err="1">
                <a:latin typeface="Times New Roman" pitchFamily="18" charset="0"/>
                <a:cs typeface="Times New Roman" pitchFamily="18" charset="0"/>
              </a:rPr>
              <a:t>đường</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cứu</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nước</a:t>
            </a:r>
            <a:endParaRPr lang="en-US" sz="2000" b="0" dirty="0">
              <a:latin typeface="Times New Roman" pitchFamily="18" charset="0"/>
              <a:cs typeface="Times New Roman" pitchFamily="18" charset="0"/>
            </a:endParaRPr>
          </a:p>
          <a:p>
            <a:pPr algn="just">
              <a:lnSpc>
                <a:spcPct val="150000"/>
              </a:lnSpc>
            </a:pP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Thay</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đổi</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hành</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trình</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đến</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nhiều</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nước</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những</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nước</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tư</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bản</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lớn</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Mỹ</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Anh</a:t>
            </a:r>
            <a:r>
              <a:rPr lang="en-US" sz="2000" b="0" dirty="0">
                <a:latin typeface="Times New Roman" pitchFamily="18" charset="0"/>
                <a:cs typeface="Times New Roman" pitchFamily="18" charset="0"/>
              </a:rPr>
              <a:t>)</a:t>
            </a:r>
          </a:p>
          <a:p>
            <a:pPr algn="just">
              <a:lnSpc>
                <a:spcPct val="150000"/>
              </a:lnSpc>
            </a:pP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Đồng</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cảm</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với</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các</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dân</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tộc</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cùng</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cảnh</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ngộ</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tình</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cảm</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quốc</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tế</a:t>
            </a:r>
            <a:endParaRPr lang="en-US" sz="2000" b="0" dirty="0">
              <a:latin typeface="Times New Roman" pitchFamily="18" charset="0"/>
              <a:cs typeface="Times New Roman" pitchFamily="18" charset="0"/>
            </a:endParaRPr>
          </a:p>
          <a:p>
            <a:pPr algn="just">
              <a:lnSpc>
                <a:spcPct val="150000"/>
              </a:lnSpc>
            </a:pP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Tìm</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thấy</a:t>
            </a:r>
            <a:r>
              <a:rPr lang="en-US" sz="2000" b="0" dirty="0">
                <a:latin typeface="Times New Roman" pitchFamily="18" charset="0"/>
                <a:cs typeface="Times New Roman" pitchFamily="18" charset="0"/>
              </a:rPr>
              <a:t> con </a:t>
            </a:r>
            <a:r>
              <a:rPr lang="en-US" sz="2000" b="0" dirty="0" err="1">
                <a:latin typeface="Times New Roman" pitchFamily="18" charset="0"/>
                <a:cs typeface="Times New Roman" pitchFamily="18" charset="0"/>
              </a:rPr>
              <a:t>đường</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cứu</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nước</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đúng</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đắn</a:t>
            </a:r>
            <a:r>
              <a:rPr lang="en-US" sz="2000" b="0" dirty="0">
                <a:latin typeface="Times New Roman" pitchFamily="18" charset="0"/>
                <a:cs typeface="Times New Roman" pitchFamily="18" charset="0"/>
              </a:rPr>
              <a:t> (</a:t>
            </a:r>
            <a:r>
              <a:rPr lang="en-US" sz="2000" b="0" i="1" dirty="0" err="1">
                <a:latin typeface="Times New Roman" pitchFamily="18" charset="0"/>
                <a:cs typeface="Times New Roman" pitchFamily="18" charset="0"/>
              </a:rPr>
              <a:t>Sơ</a:t>
            </a:r>
            <a:r>
              <a:rPr lang="en-US" sz="2000" b="0" i="1" dirty="0">
                <a:latin typeface="Times New Roman" pitchFamily="18" charset="0"/>
                <a:cs typeface="Times New Roman" pitchFamily="18" charset="0"/>
              </a:rPr>
              <a:t> </a:t>
            </a:r>
            <a:r>
              <a:rPr lang="en-US" sz="2000" b="0" i="1" dirty="0" err="1">
                <a:latin typeface="Times New Roman" pitchFamily="18" charset="0"/>
                <a:cs typeface="Times New Roman" pitchFamily="18" charset="0"/>
              </a:rPr>
              <a:t>thảo</a:t>
            </a:r>
            <a:r>
              <a:rPr lang="en-US" sz="2000" b="0" i="1" dirty="0">
                <a:latin typeface="Times New Roman" pitchFamily="18" charset="0"/>
                <a:cs typeface="Times New Roman" pitchFamily="18" charset="0"/>
              </a:rPr>
              <a:t> </a:t>
            </a:r>
            <a:r>
              <a:rPr lang="en-US" sz="2000" b="0" i="1" dirty="0" err="1">
                <a:latin typeface="Times New Roman" pitchFamily="18" charset="0"/>
                <a:cs typeface="Times New Roman" pitchFamily="18" charset="0"/>
              </a:rPr>
              <a:t>lần</a:t>
            </a:r>
            <a:r>
              <a:rPr lang="en-US" sz="2000" b="0" i="1" dirty="0">
                <a:latin typeface="Times New Roman" pitchFamily="18" charset="0"/>
                <a:cs typeface="Times New Roman" pitchFamily="18" charset="0"/>
              </a:rPr>
              <a:t> </a:t>
            </a:r>
            <a:r>
              <a:rPr lang="en-US" sz="2000" b="0" i="1" dirty="0" err="1">
                <a:latin typeface="Times New Roman" pitchFamily="18" charset="0"/>
                <a:cs typeface="Times New Roman" pitchFamily="18" charset="0"/>
              </a:rPr>
              <a:t>thứ</a:t>
            </a:r>
            <a:r>
              <a:rPr lang="en-US" sz="2000" b="0" i="1" dirty="0">
                <a:latin typeface="Times New Roman" pitchFamily="18" charset="0"/>
                <a:cs typeface="Times New Roman" pitchFamily="18" charset="0"/>
              </a:rPr>
              <a:t> </a:t>
            </a:r>
            <a:r>
              <a:rPr lang="en-US" sz="2000" b="0" i="1" dirty="0" err="1">
                <a:latin typeface="Times New Roman" pitchFamily="18" charset="0"/>
                <a:cs typeface="Times New Roman" pitchFamily="18" charset="0"/>
              </a:rPr>
              <a:t>nhất</a:t>
            </a:r>
            <a:r>
              <a:rPr lang="en-US" sz="2000" b="0" i="1" dirty="0">
                <a:latin typeface="Times New Roman" pitchFamily="18" charset="0"/>
                <a:cs typeface="Times New Roman" pitchFamily="18" charset="0"/>
              </a:rPr>
              <a:t> </a:t>
            </a:r>
            <a:r>
              <a:rPr lang="en-US" sz="2000" b="0" i="1" dirty="0" err="1">
                <a:latin typeface="Times New Roman" pitchFamily="18" charset="0"/>
                <a:cs typeface="Times New Roman" pitchFamily="18" charset="0"/>
              </a:rPr>
              <a:t>những</a:t>
            </a:r>
            <a:r>
              <a:rPr lang="en-US" sz="2000" b="0" i="1" dirty="0">
                <a:latin typeface="Times New Roman" pitchFamily="18" charset="0"/>
                <a:cs typeface="Times New Roman" pitchFamily="18" charset="0"/>
              </a:rPr>
              <a:t> </a:t>
            </a:r>
            <a:r>
              <a:rPr lang="en-US" sz="2000" b="0" i="1" dirty="0" err="1">
                <a:latin typeface="Times New Roman" pitchFamily="18" charset="0"/>
                <a:cs typeface="Times New Roman" pitchFamily="18" charset="0"/>
              </a:rPr>
              <a:t>luận</a:t>
            </a:r>
            <a:r>
              <a:rPr lang="en-US" sz="2000" b="0" i="1" dirty="0">
                <a:latin typeface="Times New Roman" pitchFamily="18" charset="0"/>
                <a:cs typeface="Times New Roman" pitchFamily="18" charset="0"/>
              </a:rPr>
              <a:t> </a:t>
            </a:r>
            <a:r>
              <a:rPr lang="en-US" sz="2000" b="0" i="1" dirty="0" err="1">
                <a:latin typeface="Times New Roman" pitchFamily="18" charset="0"/>
                <a:cs typeface="Times New Roman" pitchFamily="18" charset="0"/>
              </a:rPr>
              <a:t>cương</a:t>
            </a:r>
            <a:r>
              <a:rPr lang="en-US" sz="2000" b="0" i="1" dirty="0">
                <a:latin typeface="Times New Roman" pitchFamily="18" charset="0"/>
                <a:cs typeface="Times New Roman" pitchFamily="18" charset="0"/>
              </a:rPr>
              <a:t> </a:t>
            </a:r>
            <a:r>
              <a:rPr lang="en-US" sz="2000" b="0" i="1" dirty="0" err="1">
                <a:latin typeface="Times New Roman" pitchFamily="18" charset="0"/>
                <a:cs typeface="Times New Roman" pitchFamily="18" charset="0"/>
              </a:rPr>
              <a:t>về</a:t>
            </a:r>
            <a:r>
              <a:rPr lang="en-US" sz="2000" b="0" i="1" dirty="0">
                <a:latin typeface="Times New Roman" pitchFamily="18" charset="0"/>
                <a:cs typeface="Times New Roman" pitchFamily="18" charset="0"/>
              </a:rPr>
              <a:t> </a:t>
            </a:r>
            <a:r>
              <a:rPr lang="en-US" sz="2000" b="0" i="1" dirty="0" err="1">
                <a:latin typeface="Times New Roman" pitchFamily="18" charset="0"/>
                <a:cs typeface="Times New Roman" pitchFamily="18" charset="0"/>
              </a:rPr>
              <a:t>vấn</a:t>
            </a:r>
            <a:r>
              <a:rPr lang="en-US" sz="2000" b="0" i="1" dirty="0">
                <a:latin typeface="Times New Roman" pitchFamily="18" charset="0"/>
                <a:cs typeface="Times New Roman" pitchFamily="18" charset="0"/>
              </a:rPr>
              <a:t> </a:t>
            </a:r>
            <a:r>
              <a:rPr lang="en-US" sz="2000" b="0" i="1" dirty="0" err="1">
                <a:latin typeface="Times New Roman" pitchFamily="18" charset="0"/>
                <a:cs typeface="Times New Roman" pitchFamily="18" charset="0"/>
              </a:rPr>
              <a:t>đề</a:t>
            </a:r>
            <a:r>
              <a:rPr lang="en-US" sz="2000" b="0" i="1" dirty="0">
                <a:latin typeface="Times New Roman" pitchFamily="18" charset="0"/>
                <a:cs typeface="Times New Roman" pitchFamily="18" charset="0"/>
              </a:rPr>
              <a:t> </a:t>
            </a:r>
            <a:r>
              <a:rPr lang="en-US" sz="2000" b="0" i="1" dirty="0" err="1">
                <a:latin typeface="Times New Roman" pitchFamily="18" charset="0"/>
                <a:cs typeface="Times New Roman" pitchFamily="18" charset="0"/>
              </a:rPr>
              <a:t>dân</a:t>
            </a:r>
            <a:r>
              <a:rPr lang="en-US" sz="2000" b="0" i="1" dirty="0">
                <a:latin typeface="Times New Roman" pitchFamily="18" charset="0"/>
                <a:cs typeface="Times New Roman" pitchFamily="18" charset="0"/>
              </a:rPr>
              <a:t> </a:t>
            </a:r>
            <a:r>
              <a:rPr lang="en-US" sz="2000" b="0" i="1" dirty="0" err="1">
                <a:latin typeface="Times New Roman" pitchFamily="18" charset="0"/>
                <a:cs typeface="Times New Roman" pitchFamily="18" charset="0"/>
              </a:rPr>
              <a:t>tộc</a:t>
            </a:r>
            <a:r>
              <a:rPr lang="en-US" sz="2000" b="0" i="1" dirty="0">
                <a:latin typeface="Times New Roman" pitchFamily="18" charset="0"/>
                <a:cs typeface="Times New Roman" pitchFamily="18" charset="0"/>
              </a:rPr>
              <a:t> </a:t>
            </a:r>
            <a:r>
              <a:rPr lang="en-US" sz="2000" b="0" i="1" dirty="0" err="1">
                <a:latin typeface="Times New Roman" pitchFamily="18" charset="0"/>
                <a:cs typeface="Times New Roman" pitchFamily="18" charset="0"/>
              </a:rPr>
              <a:t>và</a:t>
            </a:r>
            <a:r>
              <a:rPr lang="en-US" sz="2000" b="0" i="1" dirty="0">
                <a:latin typeface="Times New Roman" pitchFamily="18" charset="0"/>
                <a:cs typeface="Times New Roman" pitchFamily="18" charset="0"/>
              </a:rPr>
              <a:t> </a:t>
            </a:r>
            <a:r>
              <a:rPr lang="en-US" sz="2000" b="0" i="1" dirty="0" err="1">
                <a:latin typeface="Times New Roman" pitchFamily="18" charset="0"/>
                <a:cs typeface="Times New Roman" pitchFamily="18" charset="0"/>
              </a:rPr>
              <a:t>vấn</a:t>
            </a:r>
            <a:r>
              <a:rPr lang="en-US" sz="2000" b="0" i="1" dirty="0">
                <a:latin typeface="Times New Roman" pitchFamily="18" charset="0"/>
                <a:cs typeface="Times New Roman" pitchFamily="18" charset="0"/>
              </a:rPr>
              <a:t> </a:t>
            </a:r>
            <a:r>
              <a:rPr lang="en-US" sz="2000" b="0" i="1" dirty="0" err="1">
                <a:latin typeface="Times New Roman" pitchFamily="18" charset="0"/>
                <a:cs typeface="Times New Roman" pitchFamily="18" charset="0"/>
              </a:rPr>
              <a:t>đề</a:t>
            </a:r>
            <a:r>
              <a:rPr lang="en-US" sz="2000" b="0" i="1" dirty="0">
                <a:latin typeface="Times New Roman" pitchFamily="18" charset="0"/>
                <a:cs typeface="Times New Roman" pitchFamily="18" charset="0"/>
              </a:rPr>
              <a:t> </a:t>
            </a:r>
            <a:r>
              <a:rPr lang="en-US" sz="2000" b="0" i="1" dirty="0" err="1">
                <a:latin typeface="Times New Roman" pitchFamily="18" charset="0"/>
                <a:cs typeface="Times New Roman" pitchFamily="18" charset="0"/>
              </a:rPr>
              <a:t>thuộc</a:t>
            </a:r>
            <a:r>
              <a:rPr lang="en-US" sz="2000" b="0" i="1" dirty="0">
                <a:latin typeface="Times New Roman" pitchFamily="18" charset="0"/>
                <a:cs typeface="Times New Roman" pitchFamily="18" charset="0"/>
              </a:rPr>
              <a:t> </a:t>
            </a:r>
            <a:r>
              <a:rPr lang="en-US" sz="2000" b="0" i="1" dirty="0" err="1">
                <a:latin typeface="Times New Roman" pitchFamily="18" charset="0"/>
                <a:cs typeface="Times New Roman" pitchFamily="18" charset="0"/>
              </a:rPr>
              <a:t>địa</a:t>
            </a:r>
            <a:r>
              <a:rPr lang="en-US" sz="2000" b="0" i="1" dirty="0">
                <a:latin typeface="Times New Roman" pitchFamily="18" charset="0"/>
                <a:cs typeface="Times New Roman" pitchFamily="18" charset="0"/>
              </a:rPr>
              <a:t> </a:t>
            </a:r>
            <a:r>
              <a:rPr lang="en-US" sz="2000" b="0" i="1" dirty="0" err="1">
                <a:latin typeface="Times New Roman" pitchFamily="18" charset="0"/>
                <a:cs typeface="Times New Roman" pitchFamily="18" charset="0"/>
              </a:rPr>
              <a:t>của</a:t>
            </a:r>
            <a:r>
              <a:rPr lang="en-US" sz="2000" b="0" i="1" dirty="0">
                <a:latin typeface="Times New Roman" pitchFamily="18" charset="0"/>
                <a:cs typeface="Times New Roman" pitchFamily="18" charset="0"/>
              </a:rPr>
              <a:t> </a:t>
            </a:r>
            <a:r>
              <a:rPr lang="en-US" sz="2000" b="0" i="1" dirty="0" err="1">
                <a:latin typeface="Times New Roman" pitchFamily="18" charset="0"/>
                <a:cs typeface="Times New Roman" pitchFamily="18" charset="0"/>
              </a:rPr>
              <a:t>Lênin</a:t>
            </a:r>
            <a:r>
              <a:rPr lang="en-US" sz="2000" b="0" i="1" dirty="0">
                <a:latin typeface="Times New Roman" pitchFamily="18" charset="0"/>
                <a:cs typeface="Times New Roman" pitchFamily="18" charset="0"/>
              </a:rPr>
              <a:t> …)</a:t>
            </a:r>
            <a:endParaRPr lang="en-US" sz="2000" b="0"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4" descr="110"/>
          <p:cNvPicPr>
            <a:picLocks noChangeAspect="1" noChangeArrowheads="1"/>
          </p:cNvPicPr>
          <p:nvPr/>
        </p:nvPicPr>
        <p:blipFill>
          <a:blip r:embed="rId2" cstate="print"/>
          <a:srcRect/>
          <a:stretch>
            <a:fillRect/>
          </a:stretch>
        </p:blipFill>
        <p:spPr bwMode="auto">
          <a:xfrm>
            <a:off x="5588000" y="2895600"/>
            <a:ext cx="6705600" cy="3467100"/>
          </a:xfrm>
          <a:prstGeom prst="rect">
            <a:avLst/>
          </a:prstGeom>
          <a:noFill/>
          <a:ln w="9525">
            <a:noFill/>
            <a:miter lim="800000"/>
            <a:headEnd/>
            <a:tailEnd/>
          </a:ln>
        </p:spPr>
      </p:pic>
      <p:sp>
        <p:nvSpPr>
          <p:cNvPr id="64515" name="Text Box 5"/>
          <p:cNvSpPr txBox="1">
            <a:spLocks noChangeArrowheads="1"/>
          </p:cNvSpPr>
          <p:nvPr/>
        </p:nvSpPr>
        <p:spPr bwMode="auto">
          <a:xfrm>
            <a:off x="6502400" y="6354764"/>
            <a:ext cx="5384800" cy="427037"/>
          </a:xfrm>
          <a:prstGeom prst="rect">
            <a:avLst/>
          </a:prstGeom>
          <a:noFill/>
          <a:ln w="9525">
            <a:noFill/>
            <a:miter lim="800000"/>
            <a:headEnd/>
            <a:tailEnd/>
          </a:ln>
        </p:spPr>
        <p:txBody>
          <a:bodyPr>
            <a:spAutoFit/>
          </a:bodyPr>
          <a:lstStyle/>
          <a:p>
            <a:pPr>
              <a:spcBef>
                <a:spcPct val="50000"/>
              </a:spcBef>
            </a:pPr>
            <a:r>
              <a:rPr lang="en-US" sz="2200">
                <a:solidFill>
                  <a:srgbClr val="FF0000"/>
                </a:solidFill>
                <a:latin typeface="Times New Roman" pitchFamily="18" charset="0"/>
              </a:rPr>
              <a:t>Một số thành viên của QTCS</a:t>
            </a:r>
          </a:p>
        </p:txBody>
      </p:sp>
      <p:pic>
        <p:nvPicPr>
          <p:cNvPr id="64516" name="Picture 6" descr="NguyenAiQuoc-Tua"/>
          <p:cNvPicPr>
            <a:picLocks noChangeAspect="1" noChangeArrowheads="1"/>
          </p:cNvPicPr>
          <p:nvPr/>
        </p:nvPicPr>
        <p:blipFill>
          <a:blip r:embed="rId3" cstate="print"/>
          <a:srcRect/>
          <a:stretch>
            <a:fillRect/>
          </a:stretch>
        </p:blipFill>
        <p:spPr bwMode="auto">
          <a:xfrm>
            <a:off x="7620000" y="152400"/>
            <a:ext cx="4470400" cy="2857500"/>
          </a:xfrm>
          <a:prstGeom prst="rect">
            <a:avLst/>
          </a:prstGeom>
          <a:noFill/>
          <a:ln w="9525">
            <a:noFill/>
            <a:miter lim="800000"/>
            <a:headEnd/>
            <a:tailEnd/>
          </a:ln>
        </p:spPr>
      </p:pic>
      <p:sp>
        <p:nvSpPr>
          <p:cNvPr id="64517" name="Text Box 9"/>
          <p:cNvSpPr txBox="1">
            <a:spLocks noChangeArrowheads="1"/>
          </p:cNvSpPr>
          <p:nvPr/>
        </p:nvSpPr>
        <p:spPr bwMode="auto">
          <a:xfrm>
            <a:off x="430307" y="1815784"/>
            <a:ext cx="6938682" cy="1107996"/>
          </a:xfrm>
          <a:prstGeom prst="rect">
            <a:avLst/>
          </a:prstGeom>
          <a:noFill/>
          <a:ln w="9525">
            <a:noFill/>
            <a:miter lim="800000"/>
            <a:headEnd/>
            <a:tailEnd/>
          </a:ln>
        </p:spPr>
        <p:txBody>
          <a:bodyPr wrap="square">
            <a:spAutoFit/>
          </a:bodyPr>
          <a:lstStyle/>
          <a:p>
            <a:pPr algn="just">
              <a:spcBef>
                <a:spcPts val="600"/>
              </a:spcBef>
              <a:spcAft>
                <a:spcPts val="600"/>
              </a:spcAft>
              <a:buFont typeface="Wingdings" pitchFamily="2" charset="2"/>
              <a:buChar char="ü"/>
            </a:pPr>
            <a:r>
              <a:rPr lang="sv-SE" sz="2200" b="0" i="1" dirty="0" smtClean="0">
                <a:latin typeface="Times New Roman" pitchFamily="18" charset="0"/>
              </a:rPr>
              <a:t>Sơ </a:t>
            </a:r>
            <a:r>
              <a:rPr lang="sv-SE" sz="2200" b="0" i="1" dirty="0">
                <a:latin typeface="Times New Roman" pitchFamily="18" charset="0"/>
              </a:rPr>
              <a:t>thảo lần thứ nhất những luận cương về vấn đề dân tộc và vấn đề thuộc địa của Lênin đăng trên báo L’ Humanité, số ra ngày 16 và 17 tháng 7 năm 1920, Lênin đã cho  </a:t>
            </a:r>
            <a:endParaRPr lang="en-US" sz="2200" b="0" dirty="0">
              <a:latin typeface="Times New Roman" pitchFamily="18" charset="0"/>
            </a:endParaRPr>
          </a:p>
        </p:txBody>
      </p:sp>
      <p:sp>
        <p:nvSpPr>
          <p:cNvPr id="64518" name="TextBox 6"/>
          <p:cNvSpPr txBox="1">
            <a:spLocks noChangeArrowheads="1"/>
          </p:cNvSpPr>
          <p:nvPr/>
        </p:nvSpPr>
        <p:spPr bwMode="auto">
          <a:xfrm>
            <a:off x="355002" y="3370264"/>
            <a:ext cx="5232998" cy="3108543"/>
          </a:xfrm>
          <a:prstGeom prst="rect">
            <a:avLst/>
          </a:prstGeom>
          <a:noFill/>
          <a:ln w="9525">
            <a:noFill/>
            <a:miter lim="800000"/>
            <a:headEnd/>
            <a:tailEnd/>
          </a:ln>
        </p:spPr>
        <p:txBody>
          <a:bodyPr wrap="square">
            <a:spAutoFit/>
          </a:bodyPr>
          <a:lstStyle/>
          <a:p>
            <a:pPr algn="just">
              <a:spcBef>
                <a:spcPts val="600"/>
              </a:spcBef>
              <a:spcAft>
                <a:spcPts val="600"/>
              </a:spcAft>
            </a:pPr>
            <a:r>
              <a:rPr lang="en-US" sz="2200" b="0" i="1" dirty="0" err="1">
                <a:latin typeface="Times New Roman" pitchFamily="18" charset="0"/>
                <a:cs typeface="Times New Roman" pitchFamily="18" charset="0"/>
              </a:rPr>
              <a:t>Nguyễn</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Ái</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Quốc</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giải</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đáp</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về</a:t>
            </a:r>
            <a:r>
              <a:rPr lang="en-US" sz="2200" b="0" i="1" dirty="0">
                <a:latin typeface="Times New Roman" pitchFamily="18" charset="0"/>
                <a:cs typeface="Times New Roman" pitchFamily="18" charset="0"/>
              </a:rPr>
              <a:t> con </a:t>
            </a:r>
            <a:r>
              <a:rPr lang="en-US" sz="2200" b="0" i="1" dirty="0" err="1">
                <a:latin typeface="Times New Roman" pitchFamily="18" charset="0"/>
                <a:cs typeface="Times New Roman" pitchFamily="18" charset="0"/>
              </a:rPr>
              <a:t>đường</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giành</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độc</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lập</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cho</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dân</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tộc</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tự</a:t>
            </a:r>
            <a:r>
              <a:rPr lang="en-US" sz="2200" b="0" i="1" dirty="0">
                <a:latin typeface="Times New Roman" pitchFamily="18" charset="0"/>
                <a:cs typeface="Times New Roman" pitchFamily="18" charset="0"/>
              </a:rPr>
              <a:t> do </a:t>
            </a:r>
            <a:r>
              <a:rPr lang="en-US" sz="2200" b="0" i="1" dirty="0" err="1">
                <a:latin typeface="Times New Roman" pitchFamily="18" charset="0"/>
                <a:cs typeface="Times New Roman" pitchFamily="18" charset="0"/>
              </a:rPr>
              <a:t>cho</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đồng</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bào</a:t>
            </a:r>
            <a:r>
              <a:rPr lang="en-US" sz="2200" b="0" i="1" dirty="0">
                <a:latin typeface="Times New Roman" pitchFamily="18" charset="0"/>
                <a:cs typeface="Times New Roman" pitchFamily="18" charset="0"/>
              </a:rPr>
              <a:t>.</a:t>
            </a:r>
          </a:p>
          <a:p>
            <a:pPr algn="just">
              <a:spcBef>
                <a:spcPts val="600"/>
              </a:spcBef>
              <a:spcAft>
                <a:spcPts val="600"/>
              </a:spcAft>
              <a:buFont typeface="Wingdings" pitchFamily="2" charset="2"/>
              <a:buChar char="ü"/>
            </a:pPr>
            <a:r>
              <a:rPr lang="en-US" sz="2200" b="0" i="1" dirty="0">
                <a:latin typeface="Times New Roman" pitchFamily="18" charset="0"/>
                <a:cs typeface="Times New Roman" pitchFamily="18" charset="0"/>
              </a:rPr>
              <a:t> 12/1920 </a:t>
            </a:r>
            <a:r>
              <a:rPr lang="en-US" sz="2200" b="0" i="1" dirty="0" err="1">
                <a:latin typeface="Times New Roman" pitchFamily="18" charset="0"/>
                <a:cs typeface="Times New Roman" pitchFamily="18" charset="0"/>
              </a:rPr>
              <a:t>tán</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thành</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Quốc</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tế</a:t>
            </a:r>
            <a:r>
              <a:rPr lang="en-US" sz="2200" b="0" i="1" dirty="0">
                <a:latin typeface="Times New Roman" pitchFamily="18" charset="0"/>
                <a:cs typeface="Times New Roman" pitchFamily="18" charset="0"/>
              </a:rPr>
              <a:t> III, </a:t>
            </a:r>
            <a:r>
              <a:rPr lang="en-US" sz="2200" b="0" i="1" dirty="0" err="1">
                <a:latin typeface="Times New Roman" pitchFamily="18" charset="0"/>
                <a:cs typeface="Times New Roman" pitchFamily="18" charset="0"/>
              </a:rPr>
              <a:t>tham</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gia</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thành</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lập</a:t>
            </a:r>
            <a:r>
              <a:rPr lang="en-US" sz="2200" b="0" i="1" dirty="0">
                <a:latin typeface="Times New Roman" pitchFamily="18" charset="0"/>
                <a:cs typeface="Times New Roman" pitchFamily="18" charset="0"/>
              </a:rPr>
              <a:t> ĐCS </a:t>
            </a:r>
            <a:r>
              <a:rPr lang="en-US" sz="2200" b="0" i="1" dirty="0" err="1">
                <a:latin typeface="Times New Roman" pitchFamily="18" charset="0"/>
                <a:cs typeface="Times New Roman" pitchFamily="18" charset="0"/>
              </a:rPr>
              <a:t>Pháp</a:t>
            </a:r>
            <a:r>
              <a:rPr lang="en-US" sz="2200" b="0" i="1" dirty="0">
                <a:latin typeface="Times New Roman" pitchFamily="18" charset="0"/>
                <a:cs typeface="Times New Roman" pitchFamily="18" charset="0"/>
              </a:rPr>
              <a:t>.</a:t>
            </a:r>
          </a:p>
          <a:p>
            <a:pPr algn="just">
              <a:spcBef>
                <a:spcPts val="600"/>
              </a:spcBef>
              <a:spcAft>
                <a:spcPts val="600"/>
              </a:spcAft>
              <a:buFont typeface="Wingdings" pitchFamily="2" charset="2"/>
              <a:buChar char="Ø"/>
            </a:pPr>
            <a:r>
              <a:rPr lang="en-US" sz="2200" i="1" dirty="0">
                <a:solidFill>
                  <a:srgbClr val="C00000"/>
                </a:solidFill>
                <a:latin typeface="Times New Roman" pitchFamily="18" charset="0"/>
                <a:cs typeface="Times New Roman" pitchFamily="18" charset="0"/>
              </a:rPr>
              <a:t> </a:t>
            </a:r>
            <a:r>
              <a:rPr lang="en-US" sz="2200" i="1" dirty="0" err="1">
                <a:solidFill>
                  <a:srgbClr val="C00000"/>
                </a:solidFill>
                <a:latin typeface="Times New Roman" pitchFamily="18" charset="0"/>
                <a:cs typeface="Times New Roman" pitchFamily="18" charset="0"/>
              </a:rPr>
              <a:t>Chủ</a:t>
            </a:r>
            <a:r>
              <a:rPr lang="en-US" sz="2200" i="1" dirty="0">
                <a:solidFill>
                  <a:srgbClr val="C00000"/>
                </a:solidFill>
                <a:latin typeface="Times New Roman" pitchFamily="18" charset="0"/>
                <a:cs typeface="Times New Roman" pitchFamily="18" charset="0"/>
              </a:rPr>
              <a:t> </a:t>
            </a:r>
            <a:r>
              <a:rPr lang="en-US" sz="2200" i="1" dirty="0" err="1">
                <a:solidFill>
                  <a:srgbClr val="C00000"/>
                </a:solidFill>
                <a:latin typeface="Times New Roman" pitchFamily="18" charset="0"/>
                <a:cs typeface="Times New Roman" pitchFamily="18" charset="0"/>
              </a:rPr>
              <a:t>nghĩa</a:t>
            </a:r>
            <a:r>
              <a:rPr lang="en-US" sz="2200" i="1" dirty="0">
                <a:solidFill>
                  <a:srgbClr val="C00000"/>
                </a:solidFill>
                <a:latin typeface="Times New Roman" pitchFamily="18" charset="0"/>
                <a:cs typeface="Times New Roman" pitchFamily="18" charset="0"/>
              </a:rPr>
              <a:t> </a:t>
            </a:r>
            <a:r>
              <a:rPr lang="en-US" sz="2200" i="1" dirty="0" err="1">
                <a:solidFill>
                  <a:srgbClr val="C00000"/>
                </a:solidFill>
                <a:latin typeface="Times New Roman" pitchFamily="18" charset="0"/>
                <a:cs typeface="Times New Roman" pitchFamily="18" charset="0"/>
              </a:rPr>
              <a:t>yêu</a:t>
            </a:r>
            <a:r>
              <a:rPr lang="en-US" sz="2200" i="1" dirty="0">
                <a:solidFill>
                  <a:srgbClr val="C00000"/>
                </a:solidFill>
                <a:latin typeface="Times New Roman" pitchFamily="18" charset="0"/>
                <a:cs typeface="Times New Roman" pitchFamily="18" charset="0"/>
              </a:rPr>
              <a:t> </a:t>
            </a:r>
            <a:r>
              <a:rPr lang="en-US" sz="2200" i="1" dirty="0" err="1">
                <a:solidFill>
                  <a:srgbClr val="C00000"/>
                </a:solidFill>
                <a:latin typeface="Times New Roman" pitchFamily="18" charset="0"/>
                <a:cs typeface="Times New Roman" pitchFamily="18" charset="0"/>
              </a:rPr>
              <a:t>nước</a:t>
            </a:r>
            <a:r>
              <a:rPr lang="en-US" sz="2200" i="1" dirty="0">
                <a:solidFill>
                  <a:srgbClr val="C00000"/>
                </a:solidFill>
                <a:latin typeface="Times New Roman" pitchFamily="18" charset="0"/>
                <a:cs typeface="Times New Roman" pitchFamily="18" charset="0"/>
              </a:rPr>
              <a:t> </a:t>
            </a:r>
            <a:r>
              <a:rPr lang="en-US" sz="2200" i="1" dirty="0" err="1">
                <a:solidFill>
                  <a:srgbClr val="C00000"/>
                </a:solidFill>
                <a:latin typeface="Times New Roman" pitchFamily="18" charset="0"/>
                <a:cs typeface="Times New Roman" pitchFamily="18" charset="0"/>
              </a:rPr>
              <a:t>đến</a:t>
            </a:r>
            <a:r>
              <a:rPr lang="en-US" sz="2200" i="1" dirty="0">
                <a:solidFill>
                  <a:srgbClr val="C00000"/>
                </a:solidFill>
                <a:latin typeface="Times New Roman" pitchFamily="18" charset="0"/>
                <a:cs typeface="Times New Roman" pitchFamily="18" charset="0"/>
              </a:rPr>
              <a:t> </a:t>
            </a:r>
            <a:r>
              <a:rPr lang="en-US" sz="2200" i="1" dirty="0" err="1">
                <a:solidFill>
                  <a:srgbClr val="C00000"/>
                </a:solidFill>
                <a:latin typeface="Times New Roman" pitchFamily="18" charset="0"/>
                <a:cs typeface="Times New Roman" pitchFamily="18" charset="0"/>
              </a:rPr>
              <a:t>chủ</a:t>
            </a:r>
            <a:r>
              <a:rPr lang="en-US" sz="2200" i="1" dirty="0">
                <a:solidFill>
                  <a:srgbClr val="C00000"/>
                </a:solidFill>
                <a:latin typeface="Times New Roman" pitchFamily="18" charset="0"/>
                <a:cs typeface="Times New Roman" pitchFamily="18" charset="0"/>
              </a:rPr>
              <a:t> </a:t>
            </a:r>
            <a:r>
              <a:rPr lang="en-US" sz="2200" i="1" dirty="0" err="1">
                <a:solidFill>
                  <a:srgbClr val="C00000"/>
                </a:solidFill>
                <a:latin typeface="Times New Roman" pitchFamily="18" charset="0"/>
                <a:cs typeface="Times New Roman" pitchFamily="18" charset="0"/>
              </a:rPr>
              <a:t>nghĩa</a:t>
            </a:r>
            <a:r>
              <a:rPr lang="en-US" sz="2200" i="1" dirty="0">
                <a:solidFill>
                  <a:srgbClr val="C00000"/>
                </a:solidFill>
                <a:latin typeface="Times New Roman" pitchFamily="18" charset="0"/>
                <a:cs typeface="Times New Roman" pitchFamily="18" charset="0"/>
              </a:rPr>
              <a:t> </a:t>
            </a:r>
            <a:r>
              <a:rPr lang="en-US" sz="2200" i="1" dirty="0" err="1">
                <a:solidFill>
                  <a:srgbClr val="C00000"/>
                </a:solidFill>
                <a:latin typeface="Times New Roman" pitchFamily="18" charset="0"/>
                <a:cs typeface="Times New Roman" pitchFamily="18" charset="0"/>
              </a:rPr>
              <a:t>Lênin</a:t>
            </a:r>
            <a:r>
              <a:rPr lang="en-US" sz="2200" i="1" dirty="0">
                <a:solidFill>
                  <a:srgbClr val="C00000"/>
                </a:solidFill>
                <a:latin typeface="Times New Roman" pitchFamily="18" charset="0"/>
                <a:cs typeface="Times New Roman" pitchFamily="18" charset="0"/>
              </a:rPr>
              <a:t>, </a:t>
            </a:r>
            <a:r>
              <a:rPr lang="en-US" sz="2200" i="1" dirty="0" err="1">
                <a:solidFill>
                  <a:srgbClr val="C00000"/>
                </a:solidFill>
                <a:latin typeface="Times New Roman" pitchFamily="18" charset="0"/>
                <a:cs typeface="Times New Roman" pitchFamily="18" charset="0"/>
              </a:rPr>
              <a:t>giác</a:t>
            </a:r>
            <a:r>
              <a:rPr lang="en-US" sz="2200" i="1" dirty="0">
                <a:solidFill>
                  <a:srgbClr val="C00000"/>
                </a:solidFill>
                <a:latin typeface="Times New Roman" pitchFamily="18" charset="0"/>
                <a:cs typeface="Times New Roman" pitchFamily="18" charset="0"/>
              </a:rPr>
              <a:t> </a:t>
            </a:r>
            <a:r>
              <a:rPr lang="en-US" sz="2200" i="1" dirty="0" err="1">
                <a:solidFill>
                  <a:srgbClr val="C00000"/>
                </a:solidFill>
                <a:latin typeface="Times New Roman" pitchFamily="18" charset="0"/>
                <a:cs typeface="Times New Roman" pitchFamily="18" charset="0"/>
              </a:rPr>
              <a:t>ngộ</a:t>
            </a:r>
            <a:r>
              <a:rPr lang="en-US" sz="2200" i="1" dirty="0">
                <a:solidFill>
                  <a:srgbClr val="C00000"/>
                </a:solidFill>
                <a:latin typeface="Times New Roman" pitchFamily="18" charset="0"/>
                <a:cs typeface="Times New Roman" pitchFamily="18" charset="0"/>
              </a:rPr>
              <a:t> </a:t>
            </a:r>
            <a:r>
              <a:rPr lang="en-US" sz="2200" i="1" dirty="0" err="1">
                <a:solidFill>
                  <a:srgbClr val="C00000"/>
                </a:solidFill>
                <a:latin typeface="Times New Roman" pitchFamily="18" charset="0"/>
                <a:cs typeface="Times New Roman" pitchFamily="18" charset="0"/>
              </a:rPr>
              <a:t>dân</a:t>
            </a:r>
            <a:r>
              <a:rPr lang="en-US" sz="2200" i="1" dirty="0">
                <a:solidFill>
                  <a:srgbClr val="C00000"/>
                </a:solidFill>
                <a:latin typeface="Times New Roman" pitchFamily="18" charset="0"/>
                <a:cs typeface="Times New Roman" pitchFamily="18" charset="0"/>
              </a:rPr>
              <a:t> </a:t>
            </a:r>
            <a:r>
              <a:rPr lang="en-US" sz="2200" i="1" dirty="0" err="1">
                <a:solidFill>
                  <a:srgbClr val="C00000"/>
                </a:solidFill>
                <a:latin typeface="Times New Roman" pitchFamily="18" charset="0"/>
                <a:cs typeface="Times New Roman" pitchFamily="18" charset="0"/>
              </a:rPr>
              <a:t>tộc</a:t>
            </a:r>
            <a:r>
              <a:rPr lang="en-US" sz="2200" i="1" dirty="0">
                <a:solidFill>
                  <a:srgbClr val="C00000"/>
                </a:solidFill>
                <a:latin typeface="Times New Roman" pitchFamily="18" charset="0"/>
                <a:cs typeface="Times New Roman" pitchFamily="18" charset="0"/>
              </a:rPr>
              <a:t> </a:t>
            </a:r>
            <a:r>
              <a:rPr lang="en-US" sz="2200" i="1" dirty="0" err="1">
                <a:solidFill>
                  <a:srgbClr val="C00000"/>
                </a:solidFill>
                <a:latin typeface="Times New Roman" pitchFamily="18" charset="0"/>
                <a:cs typeface="Times New Roman" pitchFamily="18" charset="0"/>
              </a:rPr>
              <a:t>đến</a:t>
            </a:r>
            <a:r>
              <a:rPr lang="en-US" sz="2200" i="1" dirty="0">
                <a:solidFill>
                  <a:srgbClr val="C00000"/>
                </a:solidFill>
                <a:latin typeface="Times New Roman" pitchFamily="18" charset="0"/>
                <a:cs typeface="Times New Roman" pitchFamily="18" charset="0"/>
              </a:rPr>
              <a:t> </a:t>
            </a:r>
            <a:r>
              <a:rPr lang="en-US" sz="2200" i="1" dirty="0" err="1">
                <a:solidFill>
                  <a:srgbClr val="C00000"/>
                </a:solidFill>
                <a:latin typeface="Times New Roman" pitchFamily="18" charset="0"/>
                <a:cs typeface="Times New Roman" pitchFamily="18" charset="0"/>
              </a:rPr>
              <a:t>giác</a:t>
            </a:r>
            <a:r>
              <a:rPr lang="en-US" sz="2200" i="1" dirty="0">
                <a:solidFill>
                  <a:srgbClr val="C00000"/>
                </a:solidFill>
                <a:latin typeface="Times New Roman" pitchFamily="18" charset="0"/>
                <a:cs typeface="Times New Roman" pitchFamily="18" charset="0"/>
              </a:rPr>
              <a:t> </a:t>
            </a:r>
            <a:r>
              <a:rPr lang="en-US" sz="2200" i="1" dirty="0" err="1">
                <a:solidFill>
                  <a:srgbClr val="C00000"/>
                </a:solidFill>
                <a:latin typeface="Times New Roman" pitchFamily="18" charset="0"/>
                <a:cs typeface="Times New Roman" pitchFamily="18" charset="0"/>
              </a:rPr>
              <a:t>ngộ</a:t>
            </a:r>
            <a:r>
              <a:rPr lang="en-US" sz="2200" i="1" dirty="0">
                <a:solidFill>
                  <a:srgbClr val="C00000"/>
                </a:solidFill>
                <a:latin typeface="Times New Roman" pitchFamily="18" charset="0"/>
                <a:cs typeface="Times New Roman" pitchFamily="18" charset="0"/>
              </a:rPr>
              <a:t> </a:t>
            </a:r>
            <a:r>
              <a:rPr lang="en-US" sz="2200" i="1" dirty="0" err="1">
                <a:solidFill>
                  <a:srgbClr val="C00000"/>
                </a:solidFill>
                <a:latin typeface="Times New Roman" pitchFamily="18" charset="0"/>
                <a:cs typeface="Times New Roman" pitchFamily="18" charset="0"/>
              </a:rPr>
              <a:t>giai</a:t>
            </a:r>
            <a:r>
              <a:rPr lang="en-US" sz="2200" i="1" dirty="0">
                <a:solidFill>
                  <a:srgbClr val="C00000"/>
                </a:solidFill>
                <a:latin typeface="Times New Roman" pitchFamily="18" charset="0"/>
                <a:cs typeface="Times New Roman" pitchFamily="18" charset="0"/>
              </a:rPr>
              <a:t> </a:t>
            </a:r>
            <a:r>
              <a:rPr lang="en-US" sz="2200" i="1" dirty="0" err="1">
                <a:solidFill>
                  <a:srgbClr val="C00000"/>
                </a:solidFill>
                <a:latin typeface="Times New Roman" pitchFamily="18" charset="0"/>
                <a:cs typeface="Times New Roman" pitchFamily="18" charset="0"/>
              </a:rPr>
              <a:t>cấp</a:t>
            </a:r>
            <a:r>
              <a:rPr lang="en-US" sz="2200" i="1" dirty="0">
                <a:solidFill>
                  <a:srgbClr val="C00000"/>
                </a:solidFill>
                <a:latin typeface="Times New Roman" pitchFamily="18" charset="0"/>
                <a:cs typeface="Times New Roman" pitchFamily="18" charset="0"/>
              </a:rPr>
              <a:t>, </a:t>
            </a:r>
            <a:r>
              <a:rPr lang="en-US" sz="2200" i="1" dirty="0" err="1">
                <a:solidFill>
                  <a:srgbClr val="C00000"/>
                </a:solidFill>
                <a:latin typeface="Times New Roman" pitchFamily="18" charset="0"/>
                <a:cs typeface="Times New Roman" pitchFamily="18" charset="0"/>
              </a:rPr>
              <a:t>từ</a:t>
            </a:r>
            <a:r>
              <a:rPr lang="en-US" sz="2200" i="1" dirty="0">
                <a:solidFill>
                  <a:srgbClr val="C00000"/>
                </a:solidFill>
                <a:latin typeface="Times New Roman" pitchFamily="18" charset="0"/>
                <a:cs typeface="Times New Roman" pitchFamily="18" charset="0"/>
              </a:rPr>
              <a:t> </a:t>
            </a:r>
            <a:r>
              <a:rPr lang="en-US" sz="2200" i="1" dirty="0" err="1">
                <a:solidFill>
                  <a:srgbClr val="C00000"/>
                </a:solidFill>
                <a:latin typeface="Times New Roman" pitchFamily="18" charset="0"/>
                <a:cs typeface="Times New Roman" pitchFamily="18" charset="0"/>
              </a:rPr>
              <a:t>người</a:t>
            </a:r>
            <a:r>
              <a:rPr lang="en-US" sz="2200" i="1" dirty="0">
                <a:solidFill>
                  <a:srgbClr val="C00000"/>
                </a:solidFill>
                <a:latin typeface="Times New Roman" pitchFamily="18" charset="0"/>
                <a:cs typeface="Times New Roman" pitchFamily="18" charset="0"/>
              </a:rPr>
              <a:t> </a:t>
            </a:r>
            <a:r>
              <a:rPr lang="en-US" sz="2200" i="1" dirty="0" err="1">
                <a:solidFill>
                  <a:srgbClr val="C00000"/>
                </a:solidFill>
                <a:latin typeface="Times New Roman" pitchFamily="18" charset="0"/>
                <a:cs typeface="Times New Roman" pitchFamily="18" charset="0"/>
              </a:rPr>
              <a:t>yêu</a:t>
            </a:r>
            <a:r>
              <a:rPr lang="en-US" sz="2200" i="1" dirty="0">
                <a:solidFill>
                  <a:srgbClr val="C00000"/>
                </a:solidFill>
                <a:latin typeface="Times New Roman" pitchFamily="18" charset="0"/>
                <a:cs typeface="Times New Roman" pitchFamily="18" charset="0"/>
              </a:rPr>
              <a:t> </a:t>
            </a:r>
            <a:r>
              <a:rPr lang="en-US" sz="2200" i="1" dirty="0" err="1">
                <a:solidFill>
                  <a:srgbClr val="C00000"/>
                </a:solidFill>
                <a:latin typeface="Times New Roman" pitchFamily="18" charset="0"/>
                <a:cs typeface="Times New Roman" pitchFamily="18" charset="0"/>
              </a:rPr>
              <a:t>nước</a:t>
            </a:r>
            <a:r>
              <a:rPr lang="en-US" sz="2200" i="1" dirty="0">
                <a:solidFill>
                  <a:srgbClr val="C00000"/>
                </a:solidFill>
                <a:latin typeface="Times New Roman" pitchFamily="18" charset="0"/>
                <a:cs typeface="Times New Roman" pitchFamily="18" charset="0"/>
              </a:rPr>
              <a:t> </a:t>
            </a:r>
            <a:r>
              <a:rPr lang="en-US" sz="2200" i="1" dirty="0" err="1">
                <a:solidFill>
                  <a:srgbClr val="C00000"/>
                </a:solidFill>
                <a:latin typeface="Times New Roman" pitchFamily="18" charset="0"/>
                <a:cs typeface="Times New Roman" pitchFamily="18" charset="0"/>
              </a:rPr>
              <a:t>thành</a:t>
            </a:r>
            <a:r>
              <a:rPr lang="en-US" sz="2200" i="1" dirty="0">
                <a:solidFill>
                  <a:srgbClr val="C00000"/>
                </a:solidFill>
                <a:latin typeface="Times New Roman" pitchFamily="18" charset="0"/>
                <a:cs typeface="Times New Roman" pitchFamily="18" charset="0"/>
              </a:rPr>
              <a:t> </a:t>
            </a:r>
            <a:r>
              <a:rPr lang="en-US" sz="2200" i="1" dirty="0" err="1">
                <a:solidFill>
                  <a:srgbClr val="C00000"/>
                </a:solidFill>
                <a:latin typeface="Times New Roman" pitchFamily="18" charset="0"/>
                <a:cs typeface="Times New Roman" pitchFamily="18" charset="0"/>
              </a:rPr>
              <a:t>người</a:t>
            </a:r>
            <a:r>
              <a:rPr lang="en-US" sz="2200" i="1" dirty="0">
                <a:solidFill>
                  <a:srgbClr val="C00000"/>
                </a:solidFill>
                <a:latin typeface="Times New Roman" pitchFamily="18" charset="0"/>
                <a:cs typeface="Times New Roman" pitchFamily="18" charset="0"/>
              </a:rPr>
              <a:t> </a:t>
            </a:r>
            <a:r>
              <a:rPr lang="en-US" sz="2200" i="1" dirty="0" err="1">
                <a:solidFill>
                  <a:srgbClr val="C00000"/>
                </a:solidFill>
                <a:latin typeface="Times New Roman" pitchFamily="18" charset="0"/>
                <a:cs typeface="Times New Roman" pitchFamily="18" charset="0"/>
              </a:rPr>
              <a:t>Cộng</a:t>
            </a:r>
            <a:r>
              <a:rPr lang="en-US" sz="2200" i="1" dirty="0">
                <a:solidFill>
                  <a:srgbClr val="C00000"/>
                </a:solidFill>
                <a:latin typeface="Times New Roman" pitchFamily="18" charset="0"/>
                <a:cs typeface="Times New Roman" pitchFamily="18" charset="0"/>
              </a:rPr>
              <a:t> </a:t>
            </a:r>
            <a:r>
              <a:rPr lang="en-US" sz="2200" i="1" dirty="0" err="1">
                <a:solidFill>
                  <a:srgbClr val="C00000"/>
                </a:solidFill>
                <a:latin typeface="Times New Roman" pitchFamily="18" charset="0"/>
                <a:cs typeface="Times New Roman" pitchFamily="18" charset="0"/>
              </a:rPr>
              <a:t>sản</a:t>
            </a:r>
            <a:r>
              <a:rPr lang="en-US" sz="2200" i="1" dirty="0">
                <a:solidFill>
                  <a:srgbClr val="C00000"/>
                </a:solidFill>
                <a:latin typeface="Times New Roman" pitchFamily="18" charset="0"/>
                <a:cs typeface="Times New Roman" pitchFamily="18" charset="0"/>
              </a:rPr>
              <a:t>.</a:t>
            </a:r>
          </a:p>
        </p:txBody>
      </p:sp>
      <p:sp>
        <p:nvSpPr>
          <p:cNvPr id="7" name="Rectangle 6"/>
          <p:cNvSpPr/>
          <p:nvPr/>
        </p:nvSpPr>
        <p:spPr>
          <a:xfrm>
            <a:off x="2026024" y="589895"/>
            <a:ext cx="5332207" cy="1200329"/>
          </a:xfrm>
          <a:prstGeom prst="rect">
            <a:avLst/>
          </a:prstGeom>
        </p:spPr>
        <p:txBody>
          <a:bodyPr wrap="square">
            <a:spAutoFit/>
          </a:bodyPr>
          <a:lstStyle/>
          <a:p>
            <a:pPr algn="just">
              <a:spcBef>
                <a:spcPts val="600"/>
              </a:spcBef>
              <a:spcAft>
                <a:spcPts val="600"/>
              </a:spcAft>
              <a:buFont typeface="Wingdings" pitchFamily="2" charset="2"/>
              <a:buChar char="ü"/>
            </a:pPr>
            <a:r>
              <a:rPr lang="sv-SE" i="1" dirty="0" smtClean="0">
                <a:latin typeface="Times New Roman" pitchFamily="18" charset="0"/>
              </a:rPr>
              <a:t> 1919, Nguyễn Ái Quốc gửi bản yêu sách của nhân dân An Nam tới Hội nghị Vécxây, đòi chính phủ Pháp thừa nhận các quyền tự do, dân chủ và bình đẳng của nhân dân Việt Nam.</a:t>
            </a:r>
            <a:endParaRPr lang="sv-SE" i="1" dirty="0">
              <a:latin typeface="Times New Roman" pitchFamily="18" charset="0"/>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4" descr="Con duong dan toi den chu nghia Lenin"/>
          <p:cNvPicPr>
            <a:picLocks noChangeAspect="1" noChangeArrowheads="1"/>
          </p:cNvPicPr>
          <p:nvPr/>
        </p:nvPicPr>
        <p:blipFill>
          <a:blip r:embed="rId2" cstate="print"/>
          <a:srcRect/>
          <a:stretch>
            <a:fillRect/>
          </a:stretch>
        </p:blipFill>
        <p:spPr bwMode="auto">
          <a:xfrm>
            <a:off x="5787697" y="1275364"/>
            <a:ext cx="6028267" cy="5038725"/>
          </a:xfrm>
          <a:prstGeom prst="rect">
            <a:avLst/>
          </a:prstGeom>
          <a:noFill/>
          <a:ln w="9525">
            <a:noFill/>
            <a:miter lim="800000"/>
            <a:headEnd/>
            <a:tailEnd/>
          </a:ln>
        </p:spPr>
      </p:pic>
      <p:sp>
        <p:nvSpPr>
          <p:cNvPr id="65539" name="TextBox 2"/>
          <p:cNvSpPr txBox="1">
            <a:spLocks noChangeArrowheads="1"/>
          </p:cNvSpPr>
          <p:nvPr/>
        </p:nvSpPr>
        <p:spPr bwMode="auto">
          <a:xfrm>
            <a:off x="1944414" y="402018"/>
            <a:ext cx="9659008" cy="830997"/>
          </a:xfrm>
          <a:prstGeom prst="rect">
            <a:avLst/>
          </a:prstGeom>
          <a:noFill/>
          <a:ln w="9525">
            <a:noFill/>
            <a:miter lim="800000"/>
            <a:headEnd/>
            <a:tailEnd/>
          </a:ln>
        </p:spPr>
        <p:txBody>
          <a:bodyPr wrap="square">
            <a:spAutoFit/>
          </a:bodyPr>
          <a:lstStyle/>
          <a:p>
            <a:r>
              <a:rPr lang="en-US" sz="2400" dirty="0">
                <a:solidFill>
                  <a:srgbClr val="FF0000"/>
                </a:solidFill>
                <a:latin typeface="Times New Roman" pitchFamily="18" charset="0"/>
                <a:cs typeface="Times New Roman" pitchFamily="18" charset="0"/>
              </a:rPr>
              <a:t>2.2.</a:t>
            </a:r>
            <a:r>
              <a:rPr lang="vi-VN" sz="2400" dirty="0">
                <a:solidFill>
                  <a:srgbClr val="FF0000"/>
                </a:solidFill>
                <a:latin typeface="Times New Roman" pitchFamily="18" charset="0"/>
                <a:cs typeface="Times New Roman" pitchFamily="18" charset="0"/>
              </a:rPr>
              <a:t>3. Thời kỳ từ </a:t>
            </a:r>
            <a:r>
              <a:rPr lang="en-US" sz="2400" dirty="0" err="1">
                <a:solidFill>
                  <a:srgbClr val="FF0000"/>
                </a:solidFill>
                <a:latin typeface="Times New Roman" pitchFamily="18" charset="0"/>
                <a:cs typeface="Times New Roman" pitchFamily="18" charset="0"/>
              </a:rPr>
              <a:t>cuối</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năm</a:t>
            </a:r>
            <a:r>
              <a:rPr lang="en-US" sz="2400" dirty="0">
                <a:solidFill>
                  <a:srgbClr val="FF0000"/>
                </a:solidFill>
                <a:latin typeface="Times New Roman" pitchFamily="18" charset="0"/>
                <a:cs typeface="Times New Roman" pitchFamily="18" charset="0"/>
              </a:rPr>
              <a:t> 31-12-</a:t>
            </a:r>
            <a:r>
              <a:rPr lang="vi-VN" sz="2400" dirty="0">
                <a:solidFill>
                  <a:srgbClr val="FF0000"/>
                </a:solidFill>
                <a:latin typeface="Times New Roman" pitchFamily="18" charset="0"/>
                <a:cs typeface="Times New Roman" pitchFamily="18" charset="0"/>
              </a:rPr>
              <a:t>1920 đến </a:t>
            </a:r>
            <a:r>
              <a:rPr lang="en-US" sz="2400" dirty="0">
                <a:solidFill>
                  <a:srgbClr val="FF0000"/>
                </a:solidFill>
                <a:latin typeface="Times New Roman" pitchFamily="18" charset="0"/>
                <a:cs typeface="Times New Roman" pitchFamily="18" charset="0"/>
              </a:rPr>
              <a:t>3-2-</a:t>
            </a:r>
            <a:r>
              <a:rPr lang="vi-VN" sz="2400" dirty="0">
                <a:solidFill>
                  <a:srgbClr val="FF0000"/>
                </a:solidFill>
                <a:latin typeface="Times New Roman" pitchFamily="18" charset="0"/>
                <a:cs typeface="Times New Roman" pitchFamily="18" charset="0"/>
              </a:rPr>
              <a:t>1930: Hình thành </a:t>
            </a:r>
            <a:r>
              <a:rPr lang="en-US" sz="2400" dirty="0" err="1">
                <a:solidFill>
                  <a:srgbClr val="FF0000"/>
                </a:solidFill>
                <a:latin typeface="Times New Roman" pitchFamily="18" charset="0"/>
                <a:cs typeface="Times New Roman" pitchFamily="18" charset="0"/>
              </a:rPr>
              <a:t>những</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nội</a:t>
            </a:r>
            <a:r>
              <a:rPr lang="en-US" sz="2400" dirty="0">
                <a:solidFill>
                  <a:srgbClr val="FF0000"/>
                </a:solidFill>
                <a:latin typeface="Times New Roman" pitchFamily="18" charset="0"/>
                <a:cs typeface="Times New Roman" pitchFamily="18" charset="0"/>
              </a:rPr>
              <a:t> dung </a:t>
            </a:r>
            <a:r>
              <a:rPr lang="vi-VN" sz="2400" dirty="0">
                <a:solidFill>
                  <a:srgbClr val="FF0000"/>
                </a:solidFill>
                <a:latin typeface="Times New Roman" pitchFamily="18" charset="0"/>
                <a:cs typeface="Times New Roman" pitchFamily="18" charset="0"/>
              </a:rPr>
              <a:t>cơ bản tư tưởng về cách mạng Việt Nam</a:t>
            </a:r>
            <a:endParaRPr lang="en-US" sz="2400" dirty="0">
              <a:solidFill>
                <a:srgbClr val="FF0000"/>
              </a:solidFill>
              <a:latin typeface="Times New Roman" pitchFamily="18" charset="0"/>
              <a:cs typeface="Times New Roman" pitchFamily="18" charset="0"/>
            </a:endParaRPr>
          </a:p>
        </p:txBody>
      </p:sp>
      <p:sp>
        <p:nvSpPr>
          <p:cNvPr id="65540" name="TextBox 3"/>
          <p:cNvSpPr txBox="1">
            <a:spLocks noChangeArrowheads="1"/>
          </p:cNvSpPr>
          <p:nvPr/>
        </p:nvSpPr>
        <p:spPr bwMode="auto">
          <a:xfrm>
            <a:off x="490483" y="1883980"/>
            <a:ext cx="5283200" cy="2923877"/>
          </a:xfrm>
          <a:prstGeom prst="rect">
            <a:avLst/>
          </a:prstGeom>
          <a:noFill/>
          <a:ln w="9525">
            <a:noFill/>
            <a:miter lim="800000"/>
            <a:headEnd/>
            <a:tailEnd/>
          </a:ln>
        </p:spPr>
        <p:txBody>
          <a:bodyPr>
            <a:spAutoFit/>
          </a:bodyPr>
          <a:lstStyle/>
          <a:p>
            <a:pPr algn="just">
              <a:spcBef>
                <a:spcPts val="600"/>
              </a:spcBef>
              <a:spcAft>
                <a:spcPts val="600"/>
              </a:spcAft>
              <a:buFontTx/>
              <a:buChar char="-"/>
            </a:pPr>
            <a:r>
              <a:rPr lang="en-US" sz="2400" b="0" dirty="0">
                <a:latin typeface="Times New Roman" pitchFamily="18" charset="0"/>
                <a:cs typeface="Times New Roman" pitchFamily="18" charset="0"/>
              </a:rPr>
              <a:t> 1921 – 1923, </a:t>
            </a:r>
            <a:r>
              <a:rPr lang="en-US" sz="2400" b="0" dirty="0" err="1">
                <a:latin typeface="Times New Roman" pitchFamily="18" charset="0"/>
                <a:cs typeface="Times New Roman" pitchFamily="18" charset="0"/>
              </a:rPr>
              <a:t>Pháp</a:t>
            </a:r>
            <a:endParaRPr lang="en-US" sz="2400" b="0" dirty="0">
              <a:latin typeface="Times New Roman" pitchFamily="18" charset="0"/>
              <a:cs typeface="Times New Roman" pitchFamily="18" charset="0"/>
            </a:endParaRPr>
          </a:p>
          <a:p>
            <a:pPr algn="just">
              <a:spcBef>
                <a:spcPts val="600"/>
              </a:spcBef>
              <a:spcAft>
                <a:spcPts val="600"/>
              </a:spcAft>
              <a:buFontTx/>
              <a:buChar char="-"/>
            </a:pPr>
            <a:r>
              <a:rPr lang="en-US" sz="2400" b="0" dirty="0">
                <a:latin typeface="Times New Roman" pitchFamily="18" charset="0"/>
                <a:cs typeface="Times New Roman" pitchFamily="18" charset="0"/>
              </a:rPr>
              <a:t> 1923 – 1924, </a:t>
            </a:r>
            <a:r>
              <a:rPr lang="en-US" sz="2400" b="0" dirty="0" err="1">
                <a:latin typeface="Times New Roman" pitchFamily="18" charset="0"/>
                <a:cs typeface="Times New Roman" pitchFamily="18" charset="0"/>
              </a:rPr>
              <a:t>Liên</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Xô</a:t>
            </a:r>
            <a:endParaRPr lang="en-US" sz="2400" b="0" dirty="0">
              <a:latin typeface="Times New Roman" pitchFamily="18" charset="0"/>
              <a:cs typeface="Times New Roman" pitchFamily="18" charset="0"/>
            </a:endParaRPr>
          </a:p>
          <a:p>
            <a:pPr algn="just">
              <a:spcBef>
                <a:spcPts val="600"/>
              </a:spcBef>
              <a:spcAft>
                <a:spcPts val="600"/>
              </a:spcAft>
              <a:buFontTx/>
              <a:buChar char="-"/>
            </a:pPr>
            <a:r>
              <a:rPr lang="en-US" sz="2400" b="0" dirty="0">
                <a:latin typeface="Times New Roman" pitchFamily="18" charset="0"/>
                <a:cs typeface="Times New Roman" pitchFamily="18" charset="0"/>
              </a:rPr>
              <a:t> 1924 – 1927, </a:t>
            </a:r>
            <a:r>
              <a:rPr lang="en-US" sz="2400" b="0" dirty="0" err="1">
                <a:latin typeface="Times New Roman" pitchFamily="18" charset="0"/>
                <a:cs typeface="Times New Roman" pitchFamily="18" charset="0"/>
              </a:rPr>
              <a:t>Trung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Quốc</a:t>
            </a:r>
            <a:endParaRPr lang="en-US" sz="2400" b="0" dirty="0">
              <a:latin typeface="Times New Roman" pitchFamily="18" charset="0"/>
              <a:cs typeface="Times New Roman" pitchFamily="18" charset="0"/>
            </a:endParaRPr>
          </a:p>
          <a:p>
            <a:pPr algn="just">
              <a:spcBef>
                <a:spcPts val="600"/>
              </a:spcBef>
              <a:spcAft>
                <a:spcPts val="600"/>
              </a:spcAft>
              <a:buFontTx/>
              <a:buChar char="-"/>
            </a:pPr>
            <a:r>
              <a:rPr lang="en-US" sz="2400" b="0" dirty="0">
                <a:latin typeface="Times New Roman" pitchFamily="18" charset="0"/>
                <a:cs typeface="Times New Roman" pitchFamily="18" charset="0"/>
              </a:rPr>
              <a:t> 1928 – 1929, </a:t>
            </a:r>
            <a:r>
              <a:rPr lang="en-US" sz="2400" b="0" dirty="0" err="1">
                <a:latin typeface="Times New Roman" pitchFamily="18" charset="0"/>
                <a:cs typeface="Times New Roman" pitchFamily="18" charset="0"/>
              </a:rPr>
              <a:t>Thái</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Lan</a:t>
            </a:r>
            <a:endParaRPr lang="en-US" sz="2400" b="0" dirty="0">
              <a:latin typeface="Times New Roman" pitchFamily="18" charset="0"/>
              <a:cs typeface="Times New Roman" pitchFamily="18" charset="0"/>
            </a:endParaRPr>
          </a:p>
          <a:p>
            <a:pPr algn="just">
              <a:spcBef>
                <a:spcPts val="600"/>
              </a:spcBef>
              <a:spcAft>
                <a:spcPts val="600"/>
              </a:spcAft>
            </a:pPr>
            <a:r>
              <a:rPr lang="en-US" sz="2400" b="0" i="1" dirty="0" err="1">
                <a:latin typeface="Times New Roman" pitchFamily="18" charset="0"/>
                <a:cs typeface="Times New Roman" pitchFamily="18" charset="0"/>
              </a:rPr>
              <a:t>Bản</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án</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chế</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độ</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thực</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dân</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Pháp</a:t>
            </a:r>
            <a:r>
              <a:rPr lang="en-US" sz="2400" b="0" i="1" dirty="0">
                <a:latin typeface="Times New Roman" pitchFamily="18" charset="0"/>
                <a:cs typeface="Times New Roman" pitchFamily="18" charset="0"/>
              </a:rPr>
              <a:t> (1925), </a:t>
            </a:r>
            <a:r>
              <a:rPr lang="en-US" sz="2400" b="0" i="1" dirty="0" err="1">
                <a:latin typeface="Times New Roman" pitchFamily="18" charset="0"/>
                <a:cs typeface="Times New Roman" pitchFamily="18" charset="0"/>
              </a:rPr>
              <a:t>Đường</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cách</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mệnh</a:t>
            </a:r>
            <a:r>
              <a:rPr lang="en-US" sz="2400" b="0" i="1" dirty="0">
                <a:latin typeface="Times New Roman" pitchFamily="18" charset="0"/>
                <a:cs typeface="Times New Roman" pitchFamily="18" charset="0"/>
              </a:rPr>
              <a:t> (1927</a:t>
            </a:r>
            <a:r>
              <a:rPr lang="en-US" sz="2400" b="0" i="1" dirty="0" smtClean="0">
                <a:latin typeface="Times New Roman" pitchFamily="18" charset="0"/>
                <a:cs typeface="Times New Roman" pitchFamily="18" charset="0"/>
              </a:rPr>
              <a:t>)</a:t>
            </a:r>
            <a:endParaRPr lang="en-US" sz="2400" b="0" i="1"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4910" y="1382112"/>
            <a:ext cx="5080000" cy="2169825"/>
          </a:xfrm>
          <a:prstGeom prst="rect">
            <a:avLst/>
          </a:prstGeom>
          <a:noFill/>
        </p:spPr>
        <p:txBody>
          <a:bodyPr wrap="square" rtlCol="0">
            <a:spAutoFit/>
          </a:bodyPr>
          <a:lstStyle/>
          <a:p>
            <a:pPr algn="just">
              <a:lnSpc>
                <a:spcPct val="150000"/>
              </a:lnSpc>
            </a:pPr>
            <a:r>
              <a:rPr lang="en-US" b="0" dirty="0" err="1" smtClean="0"/>
              <a:t>Hồ</a:t>
            </a:r>
            <a:r>
              <a:rPr lang="en-US" b="0" dirty="0" smtClean="0"/>
              <a:t> </a:t>
            </a:r>
            <a:r>
              <a:rPr lang="en-US" b="0" dirty="0" err="1" smtClean="0"/>
              <a:t>Chí</a:t>
            </a:r>
            <a:r>
              <a:rPr lang="en-US" b="0" dirty="0" smtClean="0"/>
              <a:t> Minh </a:t>
            </a:r>
            <a:r>
              <a:rPr lang="en-US" b="0" dirty="0" err="1" smtClean="0"/>
              <a:t>thành</a:t>
            </a:r>
            <a:r>
              <a:rPr lang="en-US" b="0" dirty="0" smtClean="0"/>
              <a:t> </a:t>
            </a:r>
            <a:r>
              <a:rPr lang="en-US" b="0" dirty="0" err="1" smtClean="0"/>
              <a:t>lập</a:t>
            </a:r>
            <a:r>
              <a:rPr lang="en-US" b="0" dirty="0" smtClean="0"/>
              <a:t> </a:t>
            </a:r>
            <a:r>
              <a:rPr lang="en-US" b="0" dirty="0" err="1" smtClean="0"/>
              <a:t>Đảng</a:t>
            </a:r>
            <a:r>
              <a:rPr lang="en-US" b="0" dirty="0" smtClean="0"/>
              <a:t> </a:t>
            </a:r>
            <a:r>
              <a:rPr lang="en-US" b="0" dirty="0" err="1" smtClean="0"/>
              <a:t>cộng</a:t>
            </a:r>
            <a:r>
              <a:rPr lang="en-US" b="0" dirty="0" smtClean="0"/>
              <a:t> </a:t>
            </a:r>
            <a:r>
              <a:rPr lang="en-US" b="0" dirty="0" err="1" smtClean="0"/>
              <a:t>sản</a:t>
            </a:r>
            <a:r>
              <a:rPr lang="en-US" b="0" dirty="0" smtClean="0"/>
              <a:t> </a:t>
            </a:r>
            <a:r>
              <a:rPr lang="en-US" b="0" dirty="0" err="1" smtClean="0"/>
              <a:t>Việt</a:t>
            </a:r>
            <a:r>
              <a:rPr lang="en-US" b="0" dirty="0" smtClean="0"/>
              <a:t> Nam </a:t>
            </a:r>
            <a:r>
              <a:rPr lang="en-US" b="0" dirty="0" err="1" smtClean="0"/>
              <a:t>với</a:t>
            </a:r>
            <a:r>
              <a:rPr lang="en-US" b="0" dirty="0" smtClean="0"/>
              <a:t> </a:t>
            </a:r>
            <a:r>
              <a:rPr lang="en-US" b="0" dirty="0" err="1"/>
              <a:t>C</a:t>
            </a:r>
            <a:r>
              <a:rPr lang="en-US" b="0" dirty="0" err="1" smtClean="0"/>
              <a:t>ương</a:t>
            </a:r>
            <a:r>
              <a:rPr lang="en-US" b="0" dirty="0" smtClean="0"/>
              <a:t> </a:t>
            </a:r>
            <a:r>
              <a:rPr lang="en-US" b="0" dirty="0" err="1" smtClean="0"/>
              <a:t>lĩnh</a:t>
            </a:r>
            <a:r>
              <a:rPr lang="en-US" b="0" dirty="0" smtClean="0"/>
              <a:t> </a:t>
            </a:r>
            <a:r>
              <a:rPr lang="en-US" b="0" dirty="0" err="1" smtClean="0"/>
              <a:t>chính</a:t>
            </a:r>
            <a:r>
              <a:rPr lang="en-US" b="0" dirty="0" smtClean="0"/>
              <a:t> </a:t>
            </a:r>
            <a:r>
              <a:rPr lang="en-US" b="0" dirty="0" err="1" smtClean="0"/>
              <a:t>trị</a:t>
            </a:r>
            <a:r>
              <a:rPr lang="en-US" b="0" dirty="0" smtClean="0"/>
              <a:t> </a:t>
            </a:r>
            <a:r>
              <a:rPr lang="en-US" b="0" dirty="0" err="1" smtClean="0"/>
              <a:t>đúng</a:t>
            </a:r>
            <a:r>
              <a:rPr lang="en-US" b="0" dirty="0" smtClean="0"/>
              <a:t> </a:t>
            </a:r>
            <a:r>
              <a:rPr lang="en-US" b="0" dirty="0" err="1" smtClean="0"/>
              <a:t>đắn</a:t>
            </a:r>
            <a:r>
              <a:rPr lang="en-US" b="0" dirty="0" smtClean="0"/>
              <a:t> </a:t>
            </a:r>
            <a:r>
              <a:rPr lang="en-US" b="0" dirty="0" err="1" smtClean="0"/>
              <a:t>và</a:t>
            </a:r>
            <a:r>
              <a:rPr lang="en-US" b="0" dirty="0" smtClean="0"/>
              <a:t> </a:t>
            </a:r>
            <a:r>
              <a:rPr lang="en-US" b="0" dirty="0" err="1" smtClean="0"/>
              <a:t>sáng</a:t>
            </a:r>
            <a:r>
              <a:rPr lang="en-US" b="0" dirty="0" smtClean="0"/>
              <a:t> </a:t>
            </a:r>
            <a:r>
              <a:rPr lang="en-US" b="0" dirty="0" err="1" smtClean="0"/>
              <a:t>tạo</a:t>
            </a:r>
            <a:r>
              <a:rPr lang="en-US" b="0" dirty="0" smtClean="0"/>
              <a:t> </a:t>
            </a:r>
            <a:r>
              <a:rPr lang="en-US" b="0" dirty="0" err="1" smtClean="0"/>
              <a:t>đã</a:t>
            </a:r>
            <a:r>
              <a:rPr lang="en-US" b="0" dirty="0" smtClean="0"/>
              <a:t> </a:t>
            </a:r>
            <a:r>
              <a:rPr lang="en-US" b="0" dirty="0" err="1" smtClean="0"/>
              <a:t>chấm</a:t>
            </a:r>
            <a:r>
              <a:rPr lang="en-US" b="0" dirty="0" smtClean="0"/>
              <a:t> </a:t>
            </a:r>
            <a:r>
              <a:rPr lang="en-US" b="0" dirty="0" err="1" smtClean="0"/>
              <a:t>dứt</a:t>
            </a:r>
            <a:r>
              <a:rPr lang="en-US" b="0" dirty="0" smtClean="0"/>
              <a:t> </a:t>
            </a:r>
            <a:r>
              <a:rPr lang="en-US" b="0" dirty="0" err="1" smtClean="0"/>
              <a:t>cuộc</a:t>
            </a:r>
            <a:r>
              <a:rPr lang="en-US" b="0" dirty="0" smtClean="0"/>
              <a:t> </a:t>
            </a:r>
            <a:r>
              <a:rPr lang="en-US" b="0" dirty="0" err="1" smtClean="0"/>
              <a:t>khủng</a:t>
            </a:r>
            <a:r>
              <a:rPr lang="en-US" b="0" dirty="0" smtClean="0"/>
              <a:t> </a:t>
            </a:r>
            <a:r>
              <a:rPr lang="en-US" b="0" dirty="0" err="1" smtClean="0"/>
              <a:t>hoảng</a:t>
            </a:r>
            <a:r>
              <a:rPr lang="en-US" b="0" dirty="0" smtClean="0"/>
              <a:t> </a:t>
            </a:r>
            <a:r>
              <a:rPr lang="en-US" b="0" dirty="0" err="1" smtClean="0"/>
              <a:t>về</a:t>
            </a:r>
            <a:r>
              <a:rPr lang="en-US" b="0" dirty="0" smtClean="0"/>
              <a:t> </a:t>
            </a:r>
            <a:r>
              <a:rPr lang="en-US" b="0" dirty="0" err="1" smtClean="0"/>
              <a:t>đường</a:t>
            </a:r>
            <a:r>
              <a:rPr lang="en-US" b="0" dirty="0" smtClean="0"/>
              <a:t> </a:t>
            </a:r>
            <a:r>
              <a:rPr lang="en-US" b="0" dirty="0" err="1" smtClean="0"/>
              <a:t>lối</a:t>
            </a:r>
            <a:r>
              <a:rPr lang="en-US" b="0" dirty="0" smtClean="0"/>
              <a:t> </a:t>
            </a:r>
            <a:r>
              <a:rPr lang="en-US" b="0" dirty="0" err="1" smtClean="0"/>
              <a:t>và</a:t>
            </a:r>
            <a:r>
              <a:rPr lang="en-US" b="0" dirty="0" smtClean="0"/>
              <a:t> </a:t>
            </a:r>
            <a:r>
              <a:rPr lang="en-US" b="0" dirty="0" err="1" smtClean="0"/>
              <a:t>tổ</a:t>
            </a:r>
            <a:r>
              <a:rPr lang="en-US" b="0" dirty="0" smtClean="0"/>
              <a:t> </a:t>
            </a:r>
            <a:r>
              <a:rPr lang="en-US" b="0" dirty="0" err="1" smtClean="0"/>
              <a:t>chức</a:t>
            </a:r>
            <a:r>
              <a:rPr lang="en-US" b="0" dirty="0" smtClean="0"/>
              <a:t> </a:t>
            </a:r>
            <a:r>
              <a:rPr lang="en-US" b="0" dirty="0" err="1" smtClean="0"/>
              <a:t>lãnh</a:t>
            </a:r>
            <a:r>
              <a:rPr lang="en-US" b="0" dirty="0" smtClean="0"/>
              <a:t> </a:t>
            </a:r>
            <a:r>
              <a:rPr lang="en-US" b="0" dirty="0" err="1" smtClean="0"/>
              <a:t>đạo</a:t>
            </a:r>
            <a:r>
              <a:rPr lang="en-US" b="0" dirty="0" smtClean="0"/>
              <a:t> </a:t>
            </a:r>
            <a:r>
              <a:rPr lang="en-US" b="0" dirty="0" err="1" smtClean="0"/>
              <a:t>cách</a:t>
            </a:r>
            <a:r>
              <a:rPr lang="en-US" b="0" dirty="0" smtClean="0"/>
              <a:t> </a:t>
            </a:r>
            <a:r>
              <a:rPr lang="en-US" b="0" dirty="0" err="1" smtClean="0"/>
              <a:t>mạng</a:t>
            </a:r>
            <a:r>
              <a:rPr lang="en-US" b="0" dirty="0" smtClean="0"/>
              <a:t> </a:t>
            </a:r>
            <a:r>
              <a:rPr lang="en-US" b="0" dirty="0" err="1" smtClean="0"/>
              <a:t>Việt</a:t>
            </a:r>
            <a:r>
              <a:rPr lang="en-US" b="0" dirty="0" smtClean="0"/>
              <a:t> Nam </a:t>
            </a:r>
            <a:r>
              <a:rPr lang="en-US" b="0" dirty="0" err="1" smtClean="0"/>
              <a:t>kéo</a:t>
            </a:r>
            <a:r>
              <a:rPr lang="en-US" b="0" dirty="0" smtClean="0"/>
              <a:t> </a:t>
            </a:r>
            <a:r>
              <a:rPr lang="en-US" b="0" dirty="0" err="1" smtClean="0"/>
              <a:t>dài</a:t>
            </a:r>
            <a:r>
              <a:rPr lang="en-US" b="0" dirty="0" smtClean="0"/>
              <a:t> </a:t>
            </a:r>
            <a:r>
              <a:rPr lang="en-US" b="0" dirty="0" err="1" smtClean="0"/>
              <a:t>suốt</a:t>
            </a:r>
            <a:r>
              <a:rPr lang="en-US" b="0" dirty="0" smtClean="0"/>
              <a:t> </a:t>
            </a:r>
            <a:r>
              <a:rPr lang="en-US" b="0" dirty="0" err="1" smtClean="0"/>
              <a:t>từ</a:t>
            </a:r>
            <a:r>
              <a:rPr lang="en-US" b="0" dirty="0" smtClean="0"/>
              <a:t> </a:t>
            </a:r>
            <a:r>
              <a:rPr lang="en-US" b="0" dirty="0" err="1" smtClean="0"/>
              <a:t>cuối</a:t>
            </a:r>
            <a:r>
              <a:rPr lang="en-US" b="0" dirty="0" smtClean="0"/>
              <a:t> </a:t>
            </a:r>
            <a:r>
              <a:rPr lang="en-US" b="0" dirty="0" err="1" smtClean="0"/>
              <a:t>thế</a:t>
            </a:r>
            <a:r>
              <a:rPr lang="en-US" b="0" dirty="0" smtClean="0"/>
              <a:t> </a:t>
            </a:r>
            <a:r>
              <a:rPr lang="en-US" b="0" dirty="0" err="1" smtClean="0"/>
              <a:t>kỷ</a:t>
            </a:r>
            <a:r>
              <a:rPr lang="en-US" b="0" dirty="0" smtClean="0"/>
              <a:t> XIX </a:t>
            </a:r>
            <a:r>
              <a:rPr lang="en-US" b="0" dirty="0" err="1" smtClean="0"/>
              <a:t>đến</a:t>
            </a:r>
            <a:r>
              <a:rPr lang="en-US" b="0" dirty="0" smtClean="0"/>
              <a:t> </a:t>
            </a:r>
            <a:r>
              <a:rPr lang="en-US" b="0" dirty="0" err="1" smtClean="0"/>
              <a:t>đầu</a:t>
            </a:r>
            <a:r>
              <a:rPr lang="en-US" b="0" dirty="0" smtClean="0"/>
              <a:t> </a:t>
            </a:r>
            <a:r>
              <a:rPr lang="en-US" b="0" dirty="0" err="1" smtClean="0"/>
              <a:t>thế</a:t>
            </a:r>
            <a:r>
              <a:rPr lang="en-US" b="0" dirty="0" smtClean="0"/>
              <a:t> </a:t>
            </a:r>
            <a:r>
              <a:rPr lang="en-US" b="0" dirty="0" err="1" smtClean="0"/>
              <a:t>kỷ</a:t>
            </a:r>
            <a:r>
              <a:rPr lang="en-US" b="0" dirty="0" smtClean="0"/>
              <a:t> XX</a:t>
            </a:r>
            <a:endParaRPr lang="en-US" b="0" dirty="0"/>
          </a:p>
        </p:txBody>
      </p:sp>
      <p:pic>
        <p:nvPicPr>
          <p:cNvPr id="316418" name="Picture 2" descr="C:\Users\TitMit\Desktop\nam hoc 2020-2021\download (4).jpg"/>
          <p:cNvPicPr>
            <a:picLocks noChangeAspect="1" noChangeArrowheads="1"/>
          </p:cNvPicPr>
          <p:nvPr/>
        </p:nvPicPr>
        <p:blipFill>
          <a:blip r:embed="rId2" cstate="print"/>
          <a:srcRect/>
          <a:stretch>
            <a:fillRect/>
          </a:stretch>
        </p:blipFill>
        <p:spPr bwMode="auto">
          <a:xfrm>
            <a:off x="6299200" y="762000"/>
            <a:ext cx="5532491" cy="2819400"/>
          </a:xfrm>
          <a:prstGeom prst="rect">
            <a:avLst/>
          </a:prstGeom>
          <a:noFill/>
        </p:spPr>
      </p:pic>
      <p:pic>
        <p:nvPicPr>
          <p:cNvPr id="316419" name="Picture 3" descr="C:\Users\TitMit\Desktop\nam hoc 2020-2021\download (3).jpg"/>
          <p:cNvPicPr>
            <a:picLocks noChangeAspect="1" noChangeArrowheads="1"/>
          </p:cNvPicPr>
          <p:nvPr/>
        </p:nvPicPr>
        <p:blipFill>
          <a:blip r:embed="rId3" cstate="print"/>
          <a:srcRect/>
          <a:stretch>
            <a:fillRect/>
          </a:stretch>
        </p:blipFill>
        <p:spPr bwMode="auto">
          <a:xfrm>
            <a:off x="1930400" y="3657600"/>
            <a:ext cx="5283200" cy="2667000"/>
          </a:xfrm>
          <a:prstGeom prst="rect">
            <a:avLst/>
          </a:prstGeom>
          <a:noFill/>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
          <p:cNvSpPr>
            <a:spLocks noChangeArrowheads="1"/>
          </p:cNvSpPr>
          <p:nvPr/>
        </p:nvSpPr>
        <p:spPr bwMode="auto">
          <a:xfrm>
            <a:off x="5111531" y="458515"/>
            <a:ext cx="4300793" cy="461665"/>
          </a:xfrm>
          <a:prstGeom prst="rect">
            <a:avLst/>
          </a:prstGeom>
          <a:noFill/>
          <a:ln w="9525">
            <a:noFill/>
            <a:miter lim="800000"/>
            <a:headEnd/>
            <a:tailEnd/>
          </a:ln>
        </p:spPr>
        <p:txBody>
          <a:bodyPr wrap="none">
            <a:spAutoFit/>
          </a:bodyPr>
          <a:lstStyle/>
          <a:p>
            <a:r>
              <a:rPr lang="en-US" sz="2400" i="1" dirty="0" err="1">
                <a:solidFill>
                  <a:srgbClr val="FF0066"/>
                </a:solidFill>
                <a:latin typeface="Times New Roman" pitchFamily="18" charset="0"/>
                <a:cs typeface="Times New Roman" pitchFamily="18" charset="0"/>
              </a:rPr>
              <a:t>Tư</a:t>
            </a:r>
            <a:r>
              <a:rPr lang="en-US" sz="2400" i="1" dirty="0">
                <a:solidFill>
                  <a:srgbClr val="FF0066"/>
                </a:solidFill>
                <a:latin typeface="Times New Roman" pitchFamily="18" charset="0"/>
                <a:cs typeface="Times New Roman" pitchFamily="18" charset="0"/>
              </a:rPr>
              <a:t> </a:t>
            </a:r>
            <a:r>
              <a:rPr lang="en-US" sz="2400" i="1" dirty="0" err="1">
                <a:solidFill>
                  <a:srgbClr val="FF0066"/>
                </a:solidFill>
                <a:latin typeface="Times New Roman" pitchFamily="18" charset="0"/>
                <a:cs typeface="Times New Roman" pitchFamily="18" charset="0"/>
              </a:rPr>
              <a:t>tưởng</a:t>
            </a:r>
            <a:r>
              <a:rPr lang="en-US" sz="2400" i="1" dirty="0">
                <a:solidFill>
                  <a:srgbClr val="FF0066"/>
                </a:solidFill>
                <a:latin typeface="Times New Roman" pitchFamily="18" charset="0"/>
                <a:cs typeface="Times New Roman" pitchFamily="18" charset="0"/>
              </a:rPr>
              <a:t> </a:t>
            </a:r>
            <a:r>
              <a:rPr lang="en-US" sz="2400" i="1" dirty="0" err="1">
                <a:solidFill>
                  <a:srgbClr val="FF0066"/>
                </a:solidFill>
                <a:latin typeface="Times New Roman" pitchFamily="18" charset="0"/>
                <a:cs typeface="Times New Roman" pitchFamily="18" charset="0"/>
              </a:rPr>
              <a:t>về</a:t>
            </a:r>
            <a:r>
              <a:rPr lang="en-US" sz="2400" i="1" dirty="0">
                <a:solidFill>
                  <a:srgbClr val="FF0066"/>
                </a:solidFill>
                <a:latin typeface="Times New Roman" pitchFamily="18" charset="0"/>
                <a:cs typeface="Times New Roman" pitchFamily="18" charset="0"/>
              </a:rPr>
              <a:t> </a:t>
            </a:r>
            <a:r>
              <a:rPr lang="en-US" sz="2400" i="1" dirty="0" err="1">
                <a:solidFill>
                  <a:srgbClr val="FF0066"/>
                </a:solidFill>
                <a:latin typeface="Times New Roman" pitchFamily="18" charset="0"/>
                <a:cs typeface="Times New Roman" pitchFamily="18" charset="0"/>
              </a:rPr>
              <a:t>cách</a:t>
            </a:r>
            <a:r>
              <a:rPr lang="en-US" sz="2400" i="1" dirty="0">
                <a:solidFill>
                  <a:srgbClr val="FF0066"/>
                </a:solidFill>
                <a:latin typeface="Times New Roman" pitchFamily="18" charset="0"/>
                <a:cs typeface="Times New Roman" pitchFamily="18" charset="0"/>
              </a:rPr>
              <a:t> </a:t>
            </a:r>
            <a:r>
              <a:rPr lang="en-US" sz="2400" i="1" dirty="0" err="1">
                <a:solidFill>
                  <a:srgbClr val="FF0066"/>
                </a:solidFill>
                <a:latin typeface="Times New Roman" pitchFamily="18" charset="0"/>
                <a:cs typeface="Times New Roman" pitchFamily="18" charset="0"/>
              </a:rPr>
              <a:t>mạng</a:t>
            </a:r>
            <a:r>
              <a:rPr lang="en-US" sz="2400" i="1" dirty="0">
                <a:solidFill>
                  <a:srgbClr val="FF0066"/>
                </a:solidFill>
                <a:latin typeface="Times New Roman" pitchFamily="18" charset="0"/>
                <a:cs typeface="Times New Roman" pitchFamily="18" charset="0"/>
              </a:rPr>
              <a:t> </a:t>
            </a:r>
            <a:r>
              <a:rPr lang="en-US" sz="2400" i="1" dirty="0" err="1">
                <a:solidFill>
                  <a:srgbClr val="FF0066"/>
                </a:solidFill>
                <a:latin typeface="Times New Roman" pitchFamily="18" charset="0"/>
                <a:cs typeface="Times New Roman" pitchFamily="18" charset="0"/>
              </a:rPr>
              <a:t>Việt</a:t>
            </a:r>
            <a:r>
              <a:rPr lang="en-US" sz="2400" i="1" dirty="0">
                <a:solidFill>
                  <a:srgbClr val="FF0066"/>
                </a:solidFill>
                <a:latin typeface="Times New Roman" pitchFamily="18" charset="0"/>
                <a:cs typeface="Times New Roman" pitchFamily="18" charset="0"/>
              </a:rPr>
              <a:t> Nam</a:t>
            </a:r>
            <a:endParaRPr lang="en-US" sz="2400" i="1" dirty="0"/>
          </a:p>
        </p:txBody>
      </p:sp>
      <p:sp>
        <p:nvSpPr>
          <p:cNvPr id="66563" name="TextBox 2"/>
          <p:cNvSpPr txBox="1">
            <a:spLocks noChangeArrowheads="1"/>
          </p:cNvSpPr>
          <p:nvPr/>
        </p:nvSpPr>
        <p:spPr bwMode="auto">
          <a:xfrm>
            <a:off x="4193627" y="1119352"/>
            <a:ext cx="7546428" cy="5170646"/>
          </a:xfrm>
          <a:prstGeom prst="rect">
            <a:avLst/>
          </a:prstGeom>
          <a:noFill/>
          <a:ln w="9525">
            <a:noFill/>
            <a:miter lim="800000"/>
            <a:headEnd/>
            <a:tailEnd/>
          </a:ln>
        </p:spPr>
        <p:txBody>
          <a:bodyPr wrap="square">
            <a:spAutoFit/>
          </a:bodyPr>
          <a:lstStyle/>
          <a:p>
            <a:pPr algn="just"/>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Bản</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chất</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của</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chủ</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nghĩa</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thực</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dân</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là</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kẻ</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thù</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chung</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của</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các</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dân</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tộc</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thuộc</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địa</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của</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giai</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cấp</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công</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nhân</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và</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nhân</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dân</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lao</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động</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toàn</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thế</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giới</a:t>
            </a:r>
            <a:r>
              <a:rPr lang="en-US" sz="2200" b="0" i="1" dirty="0">
                <a:latin typeface="Times New Roman" pitchFamily="18" charset="0"/>
                <a:cs typeface="Times New Roman" pitchFamily="18" charset="0"/>
              </a:rPr>
              <a:t>.</a:t>
            </a:r>
          </a:p>
          <a:p>
            <a:pPr algn="just">
              <a:buFontTx/>
              <a:buChar char="-"/>
            </a:pP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Cách</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mạng</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dân</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tộc</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phải</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đi</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theo</a:t>
            </a:r>
            <a:r>
              <a:rPr lang="en-US" sz="2200" b="0" i="1" dirty="0">
                <a:latin typeface="Times New Roman" pitchFamily="18" charset="0"/>
                <a:cs typeface="Times New Roman" pitchFamily="18" charset="0"/>
              </a:rPr>
              <a:t> con </a:t>
            </a:r>
            <a:r>
              <a:rPr lang="en-US" sz="2200" b="0" i="1" dirty="0" err="1">
                <a:latin typeface="Times New Roman" pitchFamily="18" charset="0"/>
                <a:cs typeface="Times New Roman" pitchFamily="18" charset="0"/>
              </a:rPr>
              <a:t>đường</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cách</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mạng</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vô</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sản</a:t>
            </a:r>
            <a:r>
              <a:rPr lang="en-US" sz="2200" b="0" i="1" dirty="0">
                <a:latin typeface="Times New Roman" pitchFamily="18" charset="0"/>
                <a:cs typeface="Times New Roman" pitchFamily="18" charset="0"/>
              </a:rPr>
              <a:t>.</a:t>
            </a:r>
          </a:p>
          <a:p>
            <a:pPr algn="just">
              <a:buFontTx/>
              <a:buChar char="-"/>
            </a:pPr>
            <a:r>
              <a:rPr lang="en-US" sz="2200" b="0" i="1" dirty="0">
                <a:latin typeface="Times New Roman" pitchFamily="18" charset="0"/>
                <a:cs typeface="Times New Roman" pitchFamily="18" charset="0"/>
              </a:rPr>
              <a:t> </a:t>
            </a:r>
            <a:r>
              <a:rPr lang="en-US" sz="2200" i="1" dirty="0" err="1">
                <a:latin typeface="Times New Roman" pitchFamily="18" charset="0"/>
                <a:cs typeface="Times New Roman" pitchFamily="18" charset="0"/>
              </a:rPr>
              <a:t>Cách</a:t>
            </a:r>
            <a:r>
              <a:rPr lang="en-US" sz="2200" i="1" dirty="0">
                <a:latin typeface="Times New Roman" pitchFamily="18" charset="0"/>
                <a:cs typeface="Times New Roman" pitchFamily="18" charset="0"/>
              </a:rPr>
              <a:t> </a:t>
            </a:r>
            <a:r>
              <a:rPr lang="en-US" sz="2200" i="1" dirty="0" err="1">
                <a:latin typeface="Times New Roman" pitchFamily="18" charset="0"/>
                <a:cs typeface="Times New Roman" pitchFamily="18" charset="0"/>
              </a:rPr>
              <a:t>mạng</a:t>
            </a:r>
            <a:r>
              <a:rPr lang="en-US" sz="2200" i="1" dirty="0">
                <a:latin typeface="Times New Roman" pitchFamily="18" charset="0"/>
                <a:cs typeface="Times New Roman" pitchFamily="18" charset="0"/>
              </a:rPr>
              <a:t> </a:t>
            </a:r>
            <a:r>
              <a:rPr lang="en-US" sz="2200" i="1" dirty="0" err="1">
                <a:latin typeface="Times New Roman" pitchFamily="18" charset="0"/>
                <a:cs typeface="Times New Roman" pitchFamily="18" charset="0"/>
              </a:rPr>
              <a:t>giải</a:t>
            </a:r>
            <a:r>
              <a:rPr lang="en-US" sz="2200" i="1" dirty="0">
                <a:latin typeface="Times New Roman" pitchFamily="18" charset="0"/>
                <a:cs typeface="Times New Roman" pitchFamily="18" charset="0"/>
              </a:rPr>
              <a:t> </a:t>
            </a:r>
            <a:r>
              <a:rPr lang="en-US" sz="2200" i="1" dirty="0" err="1">
                <a:latin typeface="Times New Roman" pitchFamily="18" charset="0"/>
                <a:cs typeface="Times New Roman" pitchFamily="18" charset="0"/>
              </a:rPr>
              <a:t>phóng</a:t>
            </a:r>
            <a:r>
              <a:rPr lang="en-US" sz="2200" i="1" dirty="0">
                <a:latin typeface="Times New Roman" pitchFamily="18" charset="0"/>
                <a:cs typeface="Times New Roman" pitchFamily="18" charset="0"/>
              </a:rPr>
              <a:t> </a:t>
            </a:r>
            <a:r>
              <a:rPr lang="en-US" sz="2200" i="1" dirty="0" err="1">
                <a:latin typeface="Times New Roman" pitchFamily="18" charset="0"/>
                <a:cs typeface="Times New Roman" pitchFamily="18" charset="0"/>
              </a:rPr>
              <a:t>dân</a:t>
            </a:r>
            <a:r>
              <a:rPr lang="en-US" sz="2200" i="1" dirty="0">
                <a:latin typeface="Times New Roman" pitchFamily="18" charset="0"/>
                <a:cs typeface="Times New Roman" pitchFamily="18" charset="0"/>
              </a:rPr>
              <a:t> </a:t>
            </a:r>
            <a:r>
              <a:rPr lang="en-US" sz="2200" i="1" dirty="0" err="1">
                <a:latin typeface="Times New Roman" pitchFamily="18" charset="0"/>
                <a:cs typeface="Times New Roman" pitchFamily="18" charset="0"/>
              </a:rPr>
              <a:t>tộc</a:t>
            </a:r>
            <a:r>
              <a:rPr lang="en-US" sz="2200" i="1" dirty="0">
                <a:latin typeface="Times New Roman" pitchFamily="18" charset="0"/>
                <a:cs typeface="Times New Roman" pitchFamily="18" charset="0"/>
              </a:rPr>
              <a:t> </a:t>
            </a:r>
            <a:r>
              <a:rPr lang="en-US" sz="2200" b="0" i="1" dirty="0">
                <a:latin typeface="Times New Roman" pitchFamily="18" charset="0"/>
                <a:cs typeface="Times New Roman" pitchFamily="18" charset="0"/>
              </a:rPr>
              <a:t>ở </a:t>
            </a:r>
            <a:r>
              <a:rPr lang="en-US" sz="2200" b="0" i="1" dirty="0" err="1">
                <a:latin typeface="Times New Roman" pitchFamily="18" charset="0"/>
                <a:cs typeface="Times New Roman" pitchFamily="18" charset="0"/>
              </a:rPr>
              <a:t>thuộc</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địa</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cần</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kết</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hợp</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cách</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mạng</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vô</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sản</a:t>
            </a:r>
            <a:r>
              <a:rPr lang="en-US" sz="2200" b="0" i="1" dirty="0">
                <a:latin typeface="Times New Roman" pitchFamily="18" charset="0"/>
                <a:cs typeface="Times New Roman" pitchFamily="18" charset="0"/>
              </a:rPr>
              <a:t> ở </a:t>
            </a:r>
            <a:r>
              <a:rPr lang="en-US" sz="2200" b="0" i="1" dirty="0" err="1">
                <a:latin typeface="Times New Roman" pitchFamily="18" charset="0"/>
                <a:cs typeface="Times New Roman" pitchFamily="18" charset="0"/>
              </a:rPr>
              <a:t>chính</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quốc</a:t>
            </a:r>
            <a:r>
              <a:rPr lang="en-US" sz="2200" b="0" i="1" dirty="0">
                <a:latin typeface="Times New Roman" pitchFamily="18" charset="0"/>
                <a:cs typeface="Times New Roman" pitchFamily="18" charset="0"/>
              </a:rPr>
              <a:t>.</a:t>
            </a:r>
          </a:p>
          <a:p>
            <a:pPr algn="just">
              <a:buFontTx/>
              <a:buChar char="-"/>
            </a:pPr>
            <a:r>
              <a:rPr lang="en-US" sz="2200" b="0" i="1" dirty="0">
                <a:latin typeface="Times New Roman" pitchFamily="18" charset="0"/>
                <a:cs typeface="Times New Roman" pitchFamily="18" charset="0"/>
              </a:rPr>
              <a:t> </a:t>
            </a:r>
            <a:r>
              <a:rPr lang="en-US" sz="2200" i="1" dirty="0" err="1">
                <a:latin typeface="Times New Roman" pitchFamily="18" charset="0"/>
                <a:cs typeface="Times New Roman" pitchFamily="18" charset="0"/>
              </a:rPr>
              <a:t>Cách</a:t>
            </a:r>
            <a:r>
              <a:rPr lang="en-US" sz="2200" i="1" dirty="0">
                <a:latin typeface="Times New Roman" pitchFamily="18" charset="0"/>
                <a:cs typeface="Times New Roman" pitchFamily="18" charset="0"/>
              </a:rPr>
              <a:t> </a:t>
            </a:r>
            <a:r>
              <a:rPr lang="en-US" sz="2200" i="1" dirty="0" err="1">
                <a:latin typeface="Times New Roman" pitchFamily="18" charset="0"/>
                <a:cs typeface="Times New Roman" pitchFamily="18" charset="0"/>
              </a:rPr>
              <a:t>mạng</a:t>
            </a:r>
            <a:r>
              <a:rPr lang="en-US" sz="2200" i="1" dirty="0">
                <a:latin typeface="Times New Roman" pitchFamily="18" charset="0"/>
                <a:cs typeface="Times New Roman" pitchFamily="18" charset="0"/>
              </a:rPr>
              <a:t> </a:t>
            </a:r>
            <a:r>
              <a:rPr lang="en-US" sz="2200" i="1" dirty="0" err="1">
                <a:latin typeface="Times New Roman" pitchFamily="18" charset="0"/>
                <a:cs typeface="Times New Roman" pitchFamily="18" charset="0"/>
              </a:rPr>
              <a:t>giải</a:t>
            </a:r>
            <a:r>
              <a:rPr lang="en-US" sz="2200" i="1" dirty="0">
                <a:latin typeface="Times New Roman" pitchFamily="18" charset="0"/>
                <a:cs typeface="Times New Roman" pitchFamily="18" charset="0"/>
              </a:rPr>
              <a:t> </a:t>
            </a:r>
            <a:r>
              <a:rPr lang="en-US" sz="2200" i="1" dirty="0" err="1">
                <a:latin typeface="Times New Roman" pitchFamily="18" charset="0"/>
                <a:cs typeface="Times New Roman" pitchFamily="18" charset="0"/>
              </a:rPr>
              <a:t>phóng</a:t>
            </a:r>
            <a:r>
              <a:rPr lang="en-US" sz="2200" i="1" dirty="0">
                <a:latin typeface="Times New Roman" pitchFamily="18" charset="0"/>
                <a:cs typeface="Times New Roman" pitchFamily="18" charset="0"/>
              </a:rPr>
              <a:t> </a:t>
            </a:r>
            <a:r>
              <a:rPr lang="en-US" sz="2200" i="1" dirty="0" err="1">
                <a:latin typeface="Times New Roman" pitchFamily="18" charset="0"/>
                <a:cs typeface="Times New Roman" pitchFamily="18" charset="0"/>
              </a:rPr>
              <a:t>dân</a:t>
            </a:r>
            <a:r>
              <a:rPr lang="en-US" sz="2200" i="1" dirty="0">
                <a:latin typeface="Times New Roman" pitchFamily="18" charset="0"/>
                <a:cs typeface="Times New Roman" pitchFamily="18" charset="0"/>
              </a:rPr>
              <a:t> </a:t>
            </a:r>
            <a:r>
              <a:rPr lang="en-US" sz="2200" i="1" dirty="0" err="1">
                <a:latin typeface="Times New Roman" pitchFamily="18" charset="0"/>
                <a:cs typeface="Times New Roman" pitchFamily="18" charset="0"/>
              </a:rPr>
              <a:t>tộc</a:t>
            </a:r>
            <a:r>
              <a:rPr lang="en-US" sz="220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trước</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hết</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là</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một</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cuộc</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dân</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tộc</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cách</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mệnh</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đánh</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đuổi</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bọn</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ngoại</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xâm</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giành</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độc</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lập</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tự</a:t>
            </a:r>
            <a:r>
              <a:rPr lang="en-US" sz="2200" b="0" i="1" dirty="0">
                <a:latin typeface="Times New Roman" pitchFamily="18" charset="0"/>
                <a:cs typeface="Times New Roman" pitchFamily="18" charset="0"/>
              </a:rPr>
              <a:t> do.</a:t>
            </a:r>
          </a:p>
          <a:p>
            <a:pPr algn="just">
              <a:buFontTx/>
              <a:buChar char="-"/>
            </a:pPr>
            <a:r>
              <a:rPr lang="en-US" sz="2200" b="0" i="1" dirty="0">
                <a:latin typeface="Times New Roman" pitchFamily="18" charset="0"/>
                <a:cs typeface="Times New Roman" pitchFamily="18" charset="0"/>
              </a:rPr>
              <a:t> </a:t>
            </a:r>
            <a:r>
              <a:rPr lang="en-US" sz="2200" i="1" dirty="0" err="1">
                <a:latin typeface="Times New Roman" pitchFamily="18" charset="0"/>
                <a:cs typeface="Times New Roman" pitchFamily="18" charset="0"/>
              </a:rPr>
              <a:t>Cách</a:t>
            </a:r>
            <a:r>
              <a:rPr lang="en-US" sz="2200" i="1" dirty="0">
                <a:latin typeface="Times New Roman" pitchFamily="18" charset="0"/>
                <a:cs typeface="Times New Roman" pitchFamily="18" charset="0"/>
              </a:rPr>
              <a:t> </a:t>
            </a:r>
            <a:r>
              <a:rPr lang="en-US" sz="2200" i="1" dirty="0" err="1">
                <a:latin typeface="Times New Roman" pitchFamily="18" charset="0"/>
                <a:cs typeface="Times New Roman" pitchFamily="18" charset="0"/>
              </a:rPr>
              <a:t>mạng</a:t>
            </a:r>
            <a:r>
              <a:rPr lang="en-US" sz="2200" i="1" dirty="0">
                <a:latin typeface="Times New Roman" pitchFamily="18" charset="0"/>
                <a:cs typeface="Times New Roman" pitchFamily="18" charset="0"/>
              </a:rPr>
              <a:t> </a:t>
            </a:r>
            <a:r>
              <a:rPr lang="en-US" sz="2200" i="1" dirty="0" err="1">
                <a:latin typeface="Times New Roman" pitchFamily="18" charset="0"/>
                <a:cs typeface="Times New Roman" pitchFamily="18" charset="0"/>
              </a:rPr>
              <a:t>giải</a:t>
            </a:r>
            <a:r>
              <a:rPr lang="en-US" sz="2200" i="1" dirty="0">
                <a:latin typeface="Times New Roman" pitchFamily="18" charset="0"/>
                <a:cs typeface="Times New Roman" pitchFamily="18" charset="0"/>
              </a:rPr>
              <a:t> </a:t>
            </a:r>
            <a:r>
              <a:rPr lang="en-US" sz="2200" i="1" dirty="0" err="1">
                <a:latin typeface="Times New Roman" pitchFamily="18" charset="0"/>
                <a:cs typeface="Times New Roman" pitchFamily="18" charset="0"/>
              </a:rPr>
              <a:t>phóng</a:t>
            </a:r>
            <a:r>
              <a:rPr lang="en-US" sz="2200" i="1" dirty="0">
                <a:latin typeface="Times New Roman" pitchFamily="18" charset="0"/>
                <a:cs typeface="Times New Roman" pitchFamily="18" charset="0"/>
              </a:rPr>
              <a:t> </a:t>
            </a:r>
            <a:r>
              <a:rPr lang="en-US" sz="2200" i="1" dirty="0" err="1">
                <a:latin typeface="Times New Roman" pitchFamily="18" charset="0"/>
                <a:cs typeface="Times New Roman" pitchFamily="18" charset="0"/>
              </a:rPr>
              <a:t>dân</a:t>
            </a:r>
            <a:r>
              <a:rPr lang="en-US" sz="2200" i="1" dirty="0">
                <a:latin typeface="Times New Roman" pitchFamily="18" charset="0"/>
                <a:cs typeface="Times New Roman" pitchFamily="18" charset="0"/>
              </a:rPr>
              <a:t> </a:t>
            </a:r>
            <a:r>
              <a:rPr lang="en-US" sz="2200" i="1" dirty="0" err="1">
                <a:latin typeface="Times New Roman" pitchFamily="18" charset="0"/>
                <a:cs typeface="Times New Roman" pitchFamily="18" charset="0"/>
              </a:rPr>
              <a:t>tộc</a:t>
            </a:r>
            <a:r>
              <a:rPr lang="en-US" sz="220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phải</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lôi</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kéo</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được</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nông</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dân</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liên</a:t>
            </a:r>
            <a:r>
              <a:rPr lang="en-US" sz="2200" b="0" i="1" dirty="0">
                <a:latin typeface="Times New Roman" pitchFamily="18" charset="0"/>
                <a:cs typeface="Times New Roman" pitchFamily="18" charset="0"/>
              </a:rPr>
              <a:t> minh </a:t>
            </a:r>
            <a:r>
              <a:rPr lang="en-US" sz="2200" b="0" i="1" dirty="0" err="1">
                <a:latin typeface="Times New Roman" pitchFamily="18" charset="0"/>
                <a:cs typeface="Times New Roman" pitchFamily="18" charset="0"/>
              </a:rPr>
              <a:t>công</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nông</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thu</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hút</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tập</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hợp</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rộng</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rãi</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các</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giai</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cấp</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xã</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hội</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khác</a:t>
            </a:r>
            <a:r>
              <a:rPr lang="en-US" sz="2200" b="0" i="1" dirty="0">
                <a:latin typeface="Times New Roman" pitchFamily="18" charset="0"/>
                <a:cs typeface="Times New Roman" pitchFamily="18" charset="0"/>
              </a:rPr>
              <a:t>.</a:t>
            </a:r>
          </a:p>
          <a:p>
            <a:pPr algn="just">
              <a:buFontTx/>
              <a:buChar char="-"/>
            </a:pP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Cách</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mạng</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muốn</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thành</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công</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phải</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có</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Đảng</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lãnh</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đạo</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theo</a:t>
            </a:r>
            <a:r>
              <a:rPr lang="en-US" sz="2200" b="0" i="1" dirty="0">
                <a:latin typeface="Times New Roman" pitchFamily="18" charset="0"/>
                <a:cs typeface="Times New Roman" pitchFamily="18" charset="0"/>
              </a:rPr>
              <a:t> CN </a:t>
            </a:r>
            <a:r>
              <a:rPr lang="en-US" sz="2200" b="0" i="1" dirty="0" err="1">
                <a:latin typeface="Times New Roman" pitchFamily="18" charset="0"/>
                <a:cs typeface="Times New Roman" pitchFamily="18" charset="0"/>
              </a:rPr>
              <a:t>Mác</a:t>
            </a:r>
            <a:r>
              <a:rPr lang="en-US" sz="2200" b="0" i="1" dirty="0">
                <a:latin typeface="Times New Roman" pitchFamily="18" charset="0"/>
                <a:cs typeface="Times New Roman" pitchFamily="18" charset="0"/>
              </a:rPr>
              <a:t> – </a:t>
            </a:r>
            <a:r>
              <a:rPr lang="en-US" sz="2200" b="0" i="1" dirty="0" err="1">
                <a:latin typeface="Times New Roman" pitchFamily="18" charset="0"/>
                <a:cs typeface="Times New Roman" pitchFamily="18" charset="0"/>
              </a:rPr>
              <a:t>Lênin</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sẵn</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sàng</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chiến</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đấu</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hy</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sinh</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vì</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lý</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tưởng</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của</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Đảng</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vì</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sự</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tồn</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vong</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dân</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tộc</a:t>
            </a:r>
            <a:r>
              <a:rPr lang="en-US" sz="2200" b="0" i="1" dirty="0">
                <a:latin typeface="Times New Roman" pitchFamily="18" charset="0"/>
                <a:cs typeface="Times New Roman" pitchFamily="18" charset="0"/>
              </a:rPr>
              <a:t>.</a:t>
            </a:r>
          </a:p>
          <a:p>
            <a:pPr algn="just">
              <a:buFontTx/>
              <a:buChar char="-"/>
            </a:pP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Tập</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hợp</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giác</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ngộ</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tổ</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chức</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quần</a:t>
            </a:r>
            <a:r>
              <a:rPr lang="en-US" sz="2200" b="0" i="1" dirty="0">
                <a:latin typeface="Times New Roman" pitchFamily="18" charset="0"/>
                <a:cs typeface="Times New Roman" pitchFamily="18" charset="0"/>
              </a:rPr>
              <a:t> </a:t>
            </a:r>
            <a:r>
              <a:rPr lang="en-US" sz="2200" b="0" i="1" dirty="0" err="1">
                <a:latin typeface="Times New Roman" pitchFamily="18" charset="0"/>
                <a:cs typeface="Times New Roman" pitchFamily="18" charset="0"/>
              </a:rPr>
              <a:t>chúng</a:t>
            </a:r>
            <a:endParaRPr lang="en-US" sz="2200" b="0" i="1" dirty="0">
              <a:latin typeface="Times New Roman" pitchFamily="18" charset="0"/>
              <a:cs typeface="Times New Roman" pitchFamily="18" charset="0"/>
            </a:endParaRPr>
          </a:p>
        </p:txBody>
      </p:sp>
      <p:pic>
        <p:nvPicPr>
          <p:cNvPr id="66564" name="Picture 2" descr="D:\hinh anh moi\anh bac ho\i59_115515.jpg"/>
          <p:cNvPicPr>
            <a:picLocks noChangeAspect="1" noChangeArrowheads="1"/>
          </p:cNvPicPr>
          <p:nvPr/>
        </p:nvPicPr>
        <p:blipFill>
          <a:blip r:embed="rId2" cstate="print"/>
          <a:srcRect/>
          <a:stretch>
            <a:fillRect/>
          </a:stretch>
        </p:blipFill>
        <p:spPr bwMode="auto">
          <a:xfrm>
            <a:off x="231227" y="430924"/>
            <a:ext cx="3854451" cy="530509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Box 1"/>
          <p:cNvSpPr txBox="1">
            <a:spLocks noChangeArrowheads="1"/>
          </p:cNvSpPr>
          <p:nvPr/>
        </p:nvSpPr>
        <p:spPr bwMode="auto">
          <a:xfrm>
            <a:off x="357351" y="2325415"/>
            <a:ext cx="7416800" cy="3785652"/>
          </a:xfrm>
          <a:prstGeom prst="rect">
            <a:avLst/>
          </a:prstGeom>
          <a:noFill/>
          <a:ln w="9525">
            <a:noFill/>
            <a:miter lim="800000"/>
            <a:headEnd/>
            <a:tailEnd/>
          </a:ln>
        </p:spPr>
        <p:txBody>
          <a:bodyPr>
            <a:spAutoFit/>
          </a:bodyPr>
          <a:lstStyle/>
          <a:p>
            <a:pPr algn="just">
              <a:spcBef>
                <a:spcPts val="600"/>
              </a:spcBef>
              <a:spcAft>
                <a:spcPts val="600"/>
              </a:spcAft>
              <a:buFont typeface="Wingdings" pitchFamily="2" charset="2"/>
              <a:buChar char="ü"/>
            </a:pP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Xác</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định</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chính</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xác</a:t>
            </a:r>
            <a:r>
              <a:rPr lang="en-US" sz="2200" b="0" dirty="0">
                <a:latin typeface="Times New Roman" pitchFamily="18" charset="0"/>
                <a:cs typeface="Times New Roman" pitchFamily="18" charset="0"/>
              </a:rPr>
              <a:t> con </a:t>
            </a:r>
            <a:r>
              <a:rPr lang="en-US" sz="2200" b="0" dirty="0" err="1">
                <a:latin typeface="Times New Roman" pitchFamily="18" charset="0"/>
                <a:cs typeface="Times New Roman" pitchFamily="18" charset="0"/>
              </a:rPr>
              <a:t>đường</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phải</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đi</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của</a:t>
            </a:r>
            <a:r>
              <a:rPr lang="en-US" sz="2200" b="0" dirty="0">
                <a:latin typeface="Times New Roman" pitchFamily="18" charset="0"/>
                <a:cs typeface="Times New Roman" pitchFamily="18" charset="0"/>
              </a:rPr>
              <a:t> CMVN, </a:t>
            </a:r>
            <a:r>
              <a:rPr lang="en-US" sz="2200" b="0" dirty="0" err="1">
                <a:latin typeface="Times New Roman" pitchFamily="18" charset="0"/>
                <a:cs typeface="Times New Roman" pitchFamily="18" charset="0"/>
              </a:rPr>
              <a:t>Nguyễn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Ái</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Quốc</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đã</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kiên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trì</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bảo</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vệ</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quan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điểm</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của</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mình</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về</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vấn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đề</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dân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tộc</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về</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vấn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đề</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giai</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cấp</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về</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cách</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mạng</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giải</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phóng</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dân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tộc</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thuộc</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địa</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và</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cách</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mạng</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vô</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sản</a:t>
            </a:r>
            <a:r>
              <a:rPr lang="en-US" sz="2200" b="0" dirty="0">
                <a:latin typeface="Times New Roman" pitchFamily="18" charset="0"/>
                <a:cs typeface="Times New Roman" pitchFamily="18" charset="0"/>
              </a:rPr>
              <a:t>.</a:t>
            </a:r>
          </a:p>
          <a:p>
            <a:pPr algn="just">
              <a:spcBef>
                <a:spcPts val="600"/>
              </a:spcBef>
              <a:spcAft>
                <a:spcPts val="600"/>
              </a:spcAft>
              <a:buFont typeface="Wingdings" pitchFamily="2" charset="2"/>
              <a:buChar char="ü"/>
            </a:pPr>
            <a:r>
              <a:rPr lang="en-US" sz="2200" b="0" dirty="0">
                <a:latin typeface="Times New Roman" pitchFamily="18" charset="0"/>
                <a:cs typeface="Times New Roman" pitchFamily="18" charset="0"/>
              </a:rPr>
              <a:t> 1936 – 1939, </a:t>
            </a:r>
            <a:r>
              <a:rPr lang="en-US" sz="2200" b="0" dirty="0" err="1">
                <a:latin typeface="Times New Roman" pitchFamily="18" charset="0"/>
                <a:cs typeface="Times New Roman" pitchFamily="18" charset="0"/>
              </a:rPr>
              <a:t>Đảng</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ta</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thành</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lập</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Mặt</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trận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nhân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dân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phản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đế</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Đông</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Dương</a:t>
            </a:r>
            <a:r>
              <a:rPr lang="en-US" sz="2200" b="0" dirty="0">
                <a:latin typeface="Times New Roman" pitchFamily="18" charset="0"/>
                <a:cs typeface="Times New Roman" pitchFamily="18" charset="0"/>
              </a:rPr>
              <a:t> (3/1938 </a:t>
            </a:r>
            <a:r>
              <a:rPr lang="en-US" sz="2200" b="0" dirty="0" err="1">
                <a:latin typeface="Times New Roman" pitchFamily="18" charset="0"/>
                <a:cs typeface="Times New Roman" pitchFamily="18" charset="0"/>
              </a:rPr>
              <a:t>đổi</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thành</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Mặt</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trận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dân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chủ</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Đông</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Dương</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và</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từ</a:t>
            </a:r>
            <a:r>
              <a:rPr lang="en-US" sz="2200" b="0" dirty="0">
                <a:latin typeface="Times New Roman" pitchFamily="18" charset="0"/>
                <a:cs typeface="Times New Roman" pitchFamily="18" charset="0"/>
              </a:rPr>
              <a:t> 1939 </a:t>
            </a:r>
            <a:r>
              <a:rPr lang="en-US" sz="2200" b="0" dirty="0" err="1">
                <a:latin typeface="Times New Roman" pitchFamily="18" charset="0"/>
                <a:cs typeface="Times New Roman" pitchFamily="18" charset="0"/>
              </a:rPr>
              <a:t>đặt</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vấn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đề</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giải</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phóng</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dân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tộc</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lên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hàng</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đầu.ương</a:t>
            </a:r>
            <a:endParaRPr lang="en-US" sz="2200" b="0" dirty="0">
              <a:latin typeface="Times New Roman" pitchFamily="18" charset="0"/>
              <a:cs typeface="Times New Roman" pitchFamily="18" charset="0"/>
            </a:endParaRPr>
          </a:p>
          <a:p>
            <a:pPr algn="just">
              <a:spcBef>
                <a:spcPts val="600"/>
              </a:spcBef>
              <a:spcAft>
                <a:spcPts val="600"/>
              </a:spcAft>
              <a:buFont typeface="Wingdings" pitchFamily="2" charset="2"/>
              <a:buChar char="ü"/>
            </a:pPr>
            <a:r>
              <a:rPr lang="en-US" sz="2200" b="0" dirty="0">
                <a:latin typeface="Times New Roman" pitchFamily="18" charset="0"/>
                <a:cs typeface="Times New Roman" pitchFamily="18" charset="0"/>
              </a:rPr>
              <a:t> 28/1/1941, </a:t>
            </a:r>
            <a:r>
              <a:rPr lang="en-US" sz="2200" b="0" dirty="0" err="1">
                <a:latin typeface="Times New Roman" pitchFamily="18" charset="0"/>
                <a:cs typeface="Times New Roman" pitchFamily="18" charset="0"/>
              </a:rPr>
              <a:t>Nguyễn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Ái</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Quốc</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trở</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về</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Tổ</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quốc</a:t>
            </a:r>
            <a:r>
              <a:rPr lang="en-US" sz="2200" b="0" dirty="0">
                <a:latin typeface="Times New Roman" pitchFamily="18" charset="0"/>
                <a:cs typeface="Times New Roman" pitchFamily="18" charset="0"/>
              </a:rPr>
              <a:t>. BCH TW ĐCS </a:t>
            </a:r>
            <a:r>
              <a:rPr lang="en-US" sz="2200" b="0" dirty="0" err="1">
                <a:latin typeface="Times New Roman" pitchFamily="18" charset="0"/>
                <a:cs typeface="Times New Roman" pitchFamily="18" charset="0"/>
              </a:rPr>
              <a:t>Đông</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Dương</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dưới</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sự</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chỉ</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đạo</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của</a:t>
            </a:r>
            <a:r>
              <a:rPr lang="en-US" sz="2200" b="0" dirty="0">
                <a:latin typeface="Times New Roman" pitchFamily="18" charset="0"/>
                <a:cs typeface="Times New Roman" pitchFamily="18" charset="0"/>
              </a:rPr>
              <a:t> NAQ </a:t>
            </a:r>
            <a:r>
              <a:rPr lang="en-US" sz="2200" b="0" dirty="0" err="1">
                <a:latin typeface="Times New Roman" pitchFamily="18" charset="0"/>
                <a:cs typeface="Times New Roman" pitchFamily="18" charset="0"/>
              </a:rPr>
              <a:t>đã</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hoàn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chỉnh</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việc</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chuyển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hướng</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chiến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lược</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của</a:t>
            </a:r>
            <a:r>
              <a:rPr lang="en-US" sz="2200" b="0" dirty="0">
                <a:latin typeface="Times New Roman" pitchFamily="18" charset="0"/>
                <a:cs typeface="Times New Roman" pitchFamily="18" charset="0"/>
              </a:rPr>
              <a:t> CMVN</a:t>
            </a:r>
            <a:r>
              <a:rPr lang="en-US" sz="2200" b="0" dirty="0" smtClean="0">
                <a:latin typeface="Times New Roman" pitchFamily="18" charset="0"/>
                <a:cs typeface="Times New Roman" pitchFamily="18" charset="0"/>
              </a:rPr>
              <a:t>. </a:t>
            </a:r>
            <a:endParaRPr lang="en-US" sz="2200" b="0" dirty="0">
              <a:latin typeface="Times New Roman" pitchFamily="18" charset="0"/>
              <a:cs typeface="Times New Roman" pitchFamily="18" charset="0"/>
            </a:endParaRPr>
          </a:p>
        </p:txBody>
      </p:sp>
      <p:sp>
        <p:nvSpPr>
          <p:cNvPr id="70665" name="AutoShape 9" descr="Bác Hồ về nước-đưa cách mạng Việt Nam đến toàn thắng | Tạp chí ..."/>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0667" name="AutoShape 11" descr="Bác Hồ về nước-đưa cách mạng Việt Nam đến toàn thắng | Tạp chí ..."/>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0669" name="AutoShape 13" descr="Bác Hồ về nước-đưa cách mạng Việt Nam đến toàn thắng | Tạp chí ..."/>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 name="Picture 13" descr="C:\Users\TitMit\Desktop\nam hoc 2020-2021\download (1).jpg"/>
          <p:cNvPicPr>
            <a:picLocks noChangeAspect="1" noChangeArrowheads="1"/>
          </p:cNvPicPr>
          <p:nvPr/>
        </p:nvPicPr>
        <p:blipFill>
          <a:blip r:embed="rId2" cstate="print"/>
          <a:srcRect/>
          <a:stretch>
            <a:fillRect/>
          </a:stretch>
        </p:blipFill>
        <p:spPr bwMode="auto">
          <a:xfrm>
            <a:off x="8229600" y="3352800"/>
            <a:ext cx="3454400" cy="3200400"/>
          </a:xfrm>
          <a:prstGeom prst="rect">
            <a:avLst/>
          </a:prstGeom>
          <a:noFill/>
        </p:spPr>
      </p:pic>
      <p:pic>
        <p:nvPicPr>
          <p:cNvPr id="11" name="Picture 12" descr="C:\Users\TitMit\Desktop\nam hoc 2020-2021\download.jpg"/>
          <p:cNvPicPr>
            <a:picLocks noChangeAspect="1" noChangeArrowheads="1"/>
          </p:cNvPicPr>
          <p:nvPr/>
        </p:nvPicPr>
        <p:blipFill>
          <a:blip r:embed="rId3" cstate="print"/>
          <a:srcRect/>
          <a:stretch>
            <a:fillRect/>
          </a:stretch>
        </p:blipFill>
        <p:spPr bwMode="auto">
          <a:xfrm>
            <a:off x="8229600" y="228600"/>
            <a:ext cx="3454400" cy="3200400"/>
          </a:xfrm>
          <a:prstGeom prst="rect">
            <a:avLst/>
          </a:prstGeom>
          <a:noFill/>
        </p:spPr>
      </p:pic>
      <p:sp>
        <p:nvSpPr>
          <p:cNvPr id="12" name="Rectangle 11"/>
          <p:cNvSpPr/>
          <p:nvPr/>
        </p:nvSpPr>
        <p:spPr>
          <a:xfrm>
            <a:off x="2081048" y="312684"/>
            <a:ext cx="5805214" cy="1569660"/>
          </a:xfrm>
          <a:prstGeom prst="rect">
            <a:avLst/>
          </a:prstGeom>
        </p:spPr>
        <p:txBody>
          <a:bodyPr wrap="square">
            <a:spAutoFit/>
          </a:bodyPr>
          <a:lstStyle/>
          <a:p>
            <a:pPr algn="just"/>
            <a:r>
              <a:rPr lang="en-US" sz="2400" dirty="0" smtClean="0">
                <a:solidFill>
                  <a:srgbClr val="FF0000"/>
                </a:solidFill>
                <a:latin typeface="Times New Roman" pitchFamily="18" charset="0"/>
                <a:cs typeface="Times New Roman" pitchFamily="18" charset="0"/>
              </a:rPr>
              <a:t>2.2.</a:t>
            </a:r>
            <a:r>
              <a:rPr lang="vi-VN" sz="2400" dirty="0" smtClean="0">
                <a:solidFill>
                  <a:srgbClr val="FF0000"/>
                </a:solidFill>
                <a:latin typeface="Times New Roman" pitchFamily="18" charset="0"/>
                <a:cs typeface="Times New Roman" pitchFamily="18" charset="0"/>
              </a:rPr>
              <a:t>4. Thời kỳ từ </a:t>
            </a:r>
            <a:r>
              <a:rPr lang="en-US" sz="2400" dirty="0" smtClean="0">
                <a:solidFill>
                  <a:srgbClr val="FF0000"/>
                </a:solidFill>
                <a:latin typeface="Times New Roman" pitchFamily="18" charset="0"/>
                <a:cs typeface="Times New Roman" pitchFamily="18" charset="0"/>
              </a:rPr>
              <a:t>4-2-</a:t>
            </a:r>
            <a:r>
              <a:rPr lang="vi-VN" sz="2400" dirty="0" smtClean="0">
                <a:solidFill>
                  <a:srgbClr val="FF0000"/>
                </a:solidFill>
                <a:latin typeface="Times New Roman" pitchFamily="18" charset="0"/>
                <a:cs typeface="Times New Roman" pitchFamily="18" charset="0"/>
              </a:rPr>
              <a:t>1930 đế</a:t>
            </a:r>
            <a:r>
              <a:rPr lang="en-US" sz="2400" dirty="0" smtClean="0">
                <a:solidFill>
                  <a:srgbClr val="FF0000"/>
                </a:solidFill>
                <a:latin typeface="Times New Roman" pitchFamily="18" charset="0"/>
                <a:cs typeface="Times New Roman" pitchFamily="18" charset="0"/>
              </a:rPr>
              <a:t>n 28-1-</a:t>
            </a:r>
            <a:r>
              <a:rPr lang="vi-VN" sz="2400" dirty="0" smtClean="0">
                <a:solidFill>
                  <a:srgbClr val="FF0000"/>
                </a:solidFill>
                <a:latin typeface="Times New Roman" pitchFamily="18" charset="0"/>
                <a:cs typeface="Times New Roman" pitchFamily="18" charset="0"/>
              </a:rPr>
              <a:t>1941: Vượt qua </a:t>
            </a:r>
            <a:r>
              <a:rPr lang="en-US" sz="2400" dirty="0" err="1" smtClean="0">
                <a:solidFill>
                  <a:srgbClr val="FF0000"/>
                </a:solidFill>
                <a:latin typeface="Times New Roman" pitchFamily="18" charset="0"/>
                <a:cs typeface="Times New Roman" pitchFamily="18" charset="0"/>
              </a:rPr>
              <a:t>sóng</a:t>
            </a:r>
            <a:r>
              <a:rPr lang="en-US" sz="2400" dirty="0" smtClean="0">
                <a:solidFill>
                  <a:srgbClr val="FF0000"/>
                </a:solidFill>
                <a:latin typeface="Times New Roman" pitchFamily="18" charset="0"/>
                <a:cs typeface="Times New Roman" pitchFamily="18" charset="0"/>
              </a:rPr>
              <a:t> </a:t>
            </a:r>
            <a:r>
              <a:rPr lang="en-US" sz="2400" dirty="0" err="1" smtClean="0">
                <a:solidFill>
                  <a:srgbClr val="FF0000"/>
                </a:solidFill>
                <a:latin typeface="Times New Roman" pitchFamily="18" charset="0"/>
                <a:cs typeface="Times New Roman" pitchFamily="18" charset="0"/>
              </a:rPr>
              <a:t>gió</a:t>
            </a:r>
            <a:r>
              <a:rPr lang="en-US" sz="2400" dirty="0" smtClean="0">
                <a:solidFill>
                  <a:srgbClr val="FF0000"/>
                </a:solidFill>
                <a:latin typeface="Times New Roman" pitchFamily="18" charset="0"/>
                <a:cs typeface="Times New Roman" pitchFamily="18" charset="0"/>
              </a:rPr>
              <a:t>, </a:t>
            </a:r>
            <a:r>
              <a:rPr lang="vi-VN" sz="2400" dirty="0" smtClean="0">
                <a:solidFill>
                  <a:srgbClr val="FF0000"/>
                </a:solidFill>
                <a:latin typeface="Times New Roman" pitchFamily="18" charset="0"/>
                <a:cs typeface="Times New Roman" pitchFamily="18" charset="0"/>
              </a:rPr>
              <a:t>thử thách, kiên trì giữ vững </a:t>
            </a:r>
            <a:r>
              <a:rPr lang="en-US" sz="2400" dirty="0" err="1" smtClean="0">
                <a:solidFill>
                  <a:srgbClr val="FF0000"/>
                </a:solidFill>
                <a:latin typeface="Times New Roman" pitchFamily="18" charset="0"/>
                <a:cs typeface="Times New Roman" pitchFamily="18" charset="0"/>
              </a:rPr>
              <a:t>đường</a:t>
            </a:r>
            <a:r>
              <a:rPr lang="en-US" sz="2400" dirty="0" smtClean="0">
                <a:solidFill>
                  <a:srgbClr val="FF0000"/>
                </a:solidFill>
                <a:latin typeface="Times New Roman" pitchFamily="18" charset="0"/>
                <a:cs typeface="Times New Roman" pitchFamily="18" charset="0"/>
              </a:rPr>
              <a:t> </a:t>
            </a:r>
            <a:r>
              <a:rPr lang="en-US" sz="2400" dirty="0" err="1" smtClean="0">
                <a:solidFill>
                  <a:srgbClr val="FF0000"/>
                </a:solidFill>
                <a:latin typeface="Times New Roman" pitchFamily="18" charset="0"/>
                <a:cs typeface="Times New Roman" pitchFamily="18" charset="0"/>
              </a:rPr>
              <a:t>lối</a:t>
            </a:r>
            <a:r>
              <a:rPr lang="en-US" sz="2400" dirty="0" smtClean="0">
                <a:solidFill>
                  <a:srgbClr val="FF0000"/>
                </a:solidFill>
                <a:latin typeface="Times New Roman" pitchFamily="18" charset="0"/>
                <a:cs typeface="Times New Roman" pitchFamily="18" charset="0"/>
              </a:rPr>
              <a:t>, </a:t>
            </a:r>
            <a:r>
              <a:rPr lang="en-US" sz="2400" dirty="0" err="1" smtClean="0">
                <a:solidFill>
                  <a:srgbClr val="FF0000"/>
                </a:solidFill>
                <a:latin typeface="Times New Roman" pitchFamily="18" charset="0"/>
                <a:cs typeface="Times New Roman" pitchFamily="18" charset="0"/>
              </a:rPr>
              <a:t>phương</a:t>
            </a:r>
            <a:r>
              <a:rPr lang="en-US" sz="2400" dirty="0" smtClean="0">
                <a:solidFill>
                  <a:srgbClr val="FF0000"/>
                </a:solidFill>
                <a:latin typeface="Times New Roman" pitchFamily="18" charset="0"/>
                <a:cs typeface="Times New Roman" pitchFamily="18" charset="0"/>
              </a:rPr>
              <a:t> </a:t>
            </a:r>
            <a:r>
              <a:rPr lang="en-US" sz="2400" dirty="0" err="1" smtClean="0">
                <a:solidFill>
                  <a:srgbClr val="FF0000"/>
                </a:solidFill>
                <a:latin typeface="Times New Roman" pitchFamily="18" charset="0"/>
                <a:cs typeface="Times New Roman" pitchFamily="18" charset="0"/>
              </a:rPr>
              <a:t>pháp</a:t>
            </a:r>
            <a:r>
              <a:rPr lang="en-US" sz="2400" dirty="0" smtClean="0">
                <a:solidFill>
                  <a:srgbClr val="FF0000"/>
                </a:solidFill>
                <a:latin typeface="Times New Roman" pitchFamily="18" charset="0"/>
                <a:cs typeface="Times New Roman" pitchFamily="18" charset="0"/>
              </a:rPr>
              <a:t> </a:t>
            </a:r>
            <a:r>
              <a:rPr lang="en-US" sz="2400" dirty="0" err="1" smtClean="0">
                <a:solidFill>
                  <a:srgbClr val="FF0000"/>
                </a:solidFill>
                <a:latin typeface="Times New Roman" pitchFamily="18" charset="0"/>
                <a:cs typeface="Times New Roman" pitchFamily="18" charset="0"/>
              </a:rPr>
              <a:t>cách</a:t>
            </a:r>
            <a:r>
              <a:rPr lang="en-US" sz="2400" dirty="0" smtClean="0">
                <a:solidFill>
                  <a:srgbClr val="FF0000"/>
                </a:solidFill>
                <a:latin typeface="Times New Roman" pitchFamily="18" charset="0"/>
                <a:cs typeface="Times New Roman" pitchFamily="18" charset="0"/>
              </a:rPr>
              <a:t> </a:t>
            </a:r>
            <a:r>
              <a:rPr lang="en-US" sz="2400" dirty="0" err="1" smtClean="0">
                <a:solidFill>
                  <a:srgbClr val="FF0000"/>
                </a:solidFill>
                <a:latin typeface="Times New Roman" pitchFamily="18" charset="0"/>
                <a:cs typeface="Times New Roman" pitchFamily="18" charset="0"/>
              </a:rPr>
              <a:t>mạng</a:t>
            </a:r>
            <a:r>
              <a:rPr lang="en-US" sz="2400" dirty="0" smtClean="0">
                <a:solidFill>
                  <a:srgbClr val="FF0000"/>
                </a:solidFill>
                <a:latin typeface="Times New Roman" pitchFamily="18" charset="0"/>
                <a:cs typeface="Times New Roman" pitchFamily="18" charset="0"/>
              </a:rPr>
              <a:t> </a:t>
            </a:r>
            <a:r>
              <a:rPr lang="en-US" sz="2400" dirty="0" err="1" smtClean="0">
                <a:solidFill>
                  <a:srgbClr val="FF0000"/>
                </a:solidFill>
                <a:latin typeface="Times New Roman" pitchFamily="18" charset="0"/>
                <a:cs typeface="Times New Roman" pitchFamily="18" charset="0"/>
              </a:rPr>
              <a:t>Việt</a:t>
            </a:r>
            <a:r>
              <a:rPr lang="en-US" sz="2400" dirty="0" smtClean="0">
                <a:solidFill>
                  <a:srgbClr val="FF0000"/>
                </a:solidFill>
                <a:latin typeface="Times New Roman" pitchFamily="18" charset="0"/>
                <a:cs typeface="Times New Roman" pitchFamily="18" charset="0"/>
              </a:rPr>
              <a:t> Nam </a:t>
            </a:r>
            <a:r>
              <a:rPr lang="en-US" sz="2400" dirty="0" err="1" smtClean="0">
                <a:solidFill>
                  <a:srgbClr val="FF0000"/>
                </a:solidFill>
                <a:latin typeface="Times New Roman" pitchFamily="18" charset="0"/>
                <a:cs typeface="Times New Roman" pitchFamily="18" charset="0"/>
              </a:rPr>
              <a:t>đúng</a:t>
            </a:r>
            <a:r>
              <a:rPr lang="en-US" sz="2400" dirty="0" smtClean="0">
                <a:solidFill>
                  <a:srgbClr val="FF0000"/>
                </a:solidFill>
                <a:latin typeface="Times New Roman" pitchFamily="18" charset="0"/>
                <a:cs typeface="Times New Roman" pitchFamily="18" charset="0"/>
              </a:rPr>
              <a:t> </a:t>
            </a:r>
            <a:r>
              <a:rPr lang="en-US" sz="2400" dirty="0" err="1" smtClean="0">
                <a:solidFill>
                  <a:srgbClr val="FF0000"/>
                </a:solidFill>
                <a:latin typeface="Times New Roman" pitchFamily="18" charset="0"/>
                <a:cs typeface="Times New Roman" pitchFamily="18" charset="0"/>
              </a:rPr>
              <a:t>đắn</a:t>
            </a:r>
            <a:r>
              <a:rPr lang="en-US" sz="2400" dirty="0" smtClean="0">
                <a:solidFill>
                  <a:srgbClr val="FF0000"/>
                </a:solidFill>
                <a:latin typeface="Times New Roman" pitchFamily="18" charset="0"/>
                <a:cs typeface="Times New Roman" pitchFamily="18" charset="0"/>
              </a:rPr>
              <a:t>, </a:t>
            </a:r>
            <a:r>
              <a:rPr lang="en-US" sz="2400" dirty="0" err="1" smtClean="0">
                <a:solidFill>
                  <a:srgbClr val="FF0000"/>
                </a:solidFill>
                <a:latin typeface="Times New Roman" pitchFamily="18" charset="0"/>
                <a:cs typeface="Times New Roman" pitchFamily="18" charset="0"/>
              </a:rPr>
              <a:t>sáng</a:t>
            </a:r>
            <a:r>
              <a:rPr lang="en-US" sz="2400" dirty="0" smtClean="0">
                <a:solidFill>
                  <a:srgbClr val="FF0000"/>
                </a:solidFill>
                <a:latin typeface="Times New Roman" pitchFamily="18" charset="0"/>
                <a:cs typeface="Times New Roman" pitchFamily="18" charset="0"/>
              </a:rPr>
              <a:t> </a:t>
            </a:r>
            <a:r>
              <a:rPr lang="en-US" sz="2400" dirty="0" err="1" smtClean="0">
                <a:solidFill>
                  <a:srgbClr val="FF0000"/>
                </a:solidFill>
                <a:latin typeface="Times New Roman" pitchFamily="18" charset="0"/>
                <a:cs typeface="Times New Roman" pitchFamily="18" charset="0"/>
              </a:rPr>
              <a:t>tạo</a:t>
            </a:r>
            <a:endParaRPr lang="en-US" sz="2400" dirty="0">
              <a:solidFill>
                <a:srgbClr val="FF0000"/>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902" y="5410200"/>
            <a:ext cx="6905297" cy="1077218"/>
          </a:xfrm>
          <a:prstGeom prst="rect">
            <a:avLst/>
          </a:prstGeom>
        </p:spPr>
        <p:txBody>
          <a:bodyPr wrap="square">
            <a:spAutoFit/>
          </a:bodyPr>
          <a:lstStyle/>
          <a:p>
            <a:pPr algn="just">
              <a:spcBef>
                <a:spcPts val="600"/>
              </a:spcBef>
              <a:spcAft>
                <a:spcPts val="600"/>
              </a:spcAft>
              <a:buFont typeface="Wingdings" pitchFamily="2" charset="2"/>
              <a:buChar char="ü"/>
            </a:pPr>
            <a:r>
              <a:rPr lang="en-US" b="0" dirty="0" smtClean="0">
                <a:latin typeface="Times New Roman" pitchFamily="18" charset="0"/>
                <a:cs typeface="Times New Roman" pitchFamily="18" charset="0"/>
              </a:rPr>
              <a:t> CM </a:t>
            </a:r>
            <a:r>
              <a:rPr lang="en-US" b="0" dirty="0" err="1" smtClean="0">
                <a:latin typeface="Times New Roman" pitchFamily="18" charset="0"/>
                <a:cs typeface="Times New Roman" pitchFamily="18" charset="0"/>
              </a:rPr>
              <a:t>tháng</a:t>
            </a:r>
            <a:r>
              <a:rPr lang="en-US" b="0" dirty="0" smtClean="0">
                <a:latin typeface="Times New Roman" pitchFamily="18" charset="0"/>
                <a:cs typeface="Times New Roman" pitchFamily="18" charset="0"/>
              </a:rPr>
              <a:t> 8/1945 </a:t>
            </a:r>
            <a:r>
              <a:rPr lang="en-US" b="0" dirty="0" err="1" smtClean="0">
                <a:latin typeface="Times New Roman" pitchFamily="18" charset="0"/>
                <a:cs typeface="Times New Roman" pitchFamily="18" charset="0"/>
              </a:rPr>
              <a:t>thành</a:t>
            </a:r>
            <a:r>
              <a:rPr lang="en-US" b="0" dirty="0" smtClean="0">
                <a:latin typeface="Times New Roman" pitchFamily="18" charset="0"/>
                <a:cs typeface="Times New Roman" pitchFamily="18" charset="0"/>
              </a:rPr>
              <a:t> </a:t>
            </a:r>
            <a:r>
              <a:rPr lang="en-US" b="0" dirty="0" err="1" smtClean="0">
                <a:latin typeface="Times New Roman" pitchFamily="18" charset="0"/>
                <a:cs typeface="Times New Roman" pitchFamily="18" charset="0"/>
              </a:rPr>
              <a:t>công</a:t>
            </a:r>
            <a:r>
              <a:rPr lang="en-US" b="0" dirty="0" smtClean="0">
                <a:latin typeface="Times New Roman" pitchFamily="18" charset="0"/>
                <a:cs typeface="Times New Roman" pitchFamily="18" charset="0"/>
              </a:rPr>
              <a:t>.</a:t>
            </a:r>
          </a:p>
          <a:p>
            <a:pPr algn="just">
              <a:spcBef>
                <a:spcPts val="600"/>
              </a:spcBef>
              <a:spcAft>
                <a:spcPts val="600"/>
              </a:spcAft>
              <a:buFont typeface="Wingdings" pitchFamily="2" charset="2"/>
              <a:buChar char="ü"/>
            </a:pPr>
            <a:r>
              <a:rPr lang="en-US" b="0" dirty="0" smtClean="0">
                <a:latin typeface="Times New Roman" pitchFamily="18" charset="0"/>
                <a:cs typeface="Times New Roman" pitchFamily="18" charset="0"/>
              </a:rPr>
              <a:t> 2/9/1945, HCM </a:t>
            </a:r>
            <a:r>
              <a:rPr lang="en-US" b="0" dirty="0" err="1" smtClean="0">
                <a:latin typeface="Times New Roman" pitchFamily="18" charset="0"/>
                <a:cs typeface="Times New Roman" pitchFamily="18" charset="0"/>
              </a:rPr>
              <a:t>đã</a:t>
            </a:r>
            <a:r>
              <a:rPr lang="en-US" b="0" dirty="0" smtClean="0">
                <a:latin typeface="Times New Roman" pitchFamily="18" charset="0"/>
                <a:cs typeface="Times New Roman" pitchFamily="18" charset="0"/>
              </a:rPr>
              <a:t> </a:t>
            </a:r>
            <a:r>
              <a:rPr lang="en-US" b="0" dirty="0" err="1" smtClean="0">
                <a:latin typeface="Times New Roman" pitchFamily="18" charset="0"/>
                <a:cs typeface="Times New Roman" pitchFamily="18" charset="0"/>
              </a:rPr>
              <a:t>đọc</a:t>
            </a:r>
            <a:r>
              <a:rPr lang="en-US" b="0" dirty="0" smtClean="0">
                <a:latin typeface="Times New Roman" pitchFamily="18" charset="0"/>
                <a:cs typeface="Times New Roman" pitchFamily="18" charset="0"/>
              </a:rPr>
              <a:t> </a:t>
            </a:r>
            <a:r>
              <a:rPr lang="en-US" b="0" dirty="0" err="1" smtClean="0">
                <a:latin typeface="Times New Roman" pitchFamily="18" charset="0"/>
                <a:cs typeface="Times New Roman" pitchFamily="18" charset="0"/>
              </a:rPr>
              <a:t>bản</a:t>
            </a:r>
            <a:r>
              <a:rPr lang="en-US" b="0" dirty="0" smtClean="0">
                <a:latin typeface="Times New Roman" pitchFamily="18" charset="0"/>
                <a:cs typeface="Times New Roman" pitchFamily="18" charset="0"/>
              </a:rPr>
              <a:t> </a:t>
            </a:r>
            <a:r>
              <a:rPr lang="en-US" b="0" dirty="0" err="1" smtClean="0">
                <a:latin typeface="Times New Roman" pitchFamily="18" charset="0"/>
                <a:cs typeface="Times New Roman" pitchFamily="18" charset="0"/>
              </a:rPr>
              <a:t>Tuyên</a:t>
            </a:r>
            <a:r>
              <a:rPr lang="en-US" b="0" dirty="0" smtClean="0">
                <a:latin typeface="Times New Roman" pitchFamily="18" charset="0"/>
                <a:cs typeface="Times New Roman" pitchFamily="18" charset="0"/>
              </a:rPr>
              <a:t> </a:t>
            </a:r>
            <a:r>
              <a:rPr lang="en-US" b="0" dirty="0" err="1" smtClean="0">
                <a:latin typeface="Times New Roman" pitchFamily="18" charset="0"/>
                <a:cs typeface="Times New Roman" pitchFamily="18" charset="0"/>
              </a:rPr>
              <a:t>ngôn</a:t>
            </a:r>
            <a:r>
              <a:rPr lang="en-US" b="0" dirty="0" smtClean="0">
                <a:latin typeface="Times New Roman" pitchFamily="18" charset="0"/>
                <a:cs typeface="Times New Roman" pitchFamily="18" charset="0"/>
              </a:rPr>
              <a:t> </a:t>
            </a:r>
            <a:r>
              <a:rPr lang="en-US" b="0" dirty="0" err="1" smtClean="0">
                <a:latin typeface="Times New Roman" pitchFamily="18" charset="0"/>
                <a:cs typeface="Times New Roman" pitchFamily="18" charset="0"/>
              </a:rPr>
              <a:t>độc</a:t>
            </a:r>
            <a:r>
              <a:rPr lang="en-US" b="0" dirty="0" smtClean="0">
                <a:latin typeface="Times New Roman" pitchFamily="18" charset="0"/>
                <a:cs typeface="Times New Roman" pitchFamily="18" charset="0"/>
              </a:rPr>
              <a:t> </a:t>
            </a:r>
            <a:r>
              <a:rPr lang="en-US" b="0" dirty="0" err="1" smtClean="0">
                <a:latin typeface="Times New Roman" pitchFamily="18" charset="0"/>
                <a:cs typeface="Times New Roman" pitchFamily="18" charset="0"/>
              </a:rPr>
              <a:t>lập</a:t>
            </a:r>
            <a:r>
              <a:rPr lang="en-US" b="0" dirty="0" smtClean="0">
                <a:latin typeface="Times New Roman" pitchFamily="18" charset="0"/>
                <a:cs typeface="Times New Roman" pitchFamily="18" charset="0"/>
              </a:rPr>
              <a:t> </a:t>
            </a:r>
            <a:r>
              <a:rPr lang="en-US" b="0" dirty="0" err="1" smtClean="0">
                <a:latin typeface="Times New Roman" pitchFamily="18" charset="0"/>
                <a:cs typeface="Times New Roman" pitchFamily="18" charset="0"/>
              </a:rPr>
              <a:t>khai</a:t>
            </a:r>
            <a:r>
              <a:rPr lang="en-US" b="0" dirty="0" smtClean="0">
                <a:latin typeface="Times New Roman" pitchFamily="18" charset="0"/>
                <a:cs typeface="Times New Roman" pitchFamily="18" charset="0"/>
              </a:rPr>
              <a:t> </a:t>
            </a:r>
            <a:r>
              <a:rPr lang="en-US" b="0" dirty="0" err="1" smtClean="0">
                <a:latin typeface="Times New Roman" pitchFamily="18" charset="0"/>
                <a:cs typeface="Times New Roman" pitchFamily="18" charset="0"/>
              </a:rPr>
              <a:t>sinh</a:t>
            </a:r>
            <a:r>
              <a:rPr lang="en-US" b="0" dirty="0" smtClean="0">
                <a:latin typeface="Times New Roman" pitchFamily="18" charset="0"/>
                <a:cs typeface="Times New Roman" pitchFamily="18" charset="0"/>
              </a:rPr>
              <a:t> </a:t>
            </a:r>
            <a:r>
              <a:rPr lang="en-US" b="0" dirty="0" err="1" smtClean="0">
                <a:latin typeface="Times New Roman" pitchFamily="18" charset="0"/>
                <a:cs typeface="Times New Roman" pitchFamily="18" charset="0"/>
              </a:rPr>
              <a:t>nước</a:t>
            </a:r>
            <a:r>
              <a:rPr lang="en-US" b="0" dirty="0" smtClean="0">
                <a:latin typeface="Times New Roman" pitchFamily="18" charset="0"/>
                <a:cs typeface="Times New Roman" pitchFamily="18" charset="0"/>
              </a:rPr>
              <a:t> </a:t>
            </a:r>
            <a:r>
              <a:rPr lang="en-US" b="0" dirty="0" err="1" smtClean="0">
                <a:latin typeface="Times New Roman" pitchFamily="18" charset="0"/>
                <a:cs typeface="Times New Roman" pitchFamily="18" charset="0"/>
              </a:rPr>
              <a:t>Việt</a:t>
            </a:r>
            <a:r>
              <a:rPr lang="en-US" b="0" dirty="0" smtClean="0">
                <a:latin typeface="Times New Roman" pitchFamily="18" charset="0"/>
                <a:cs typeface="Times New Roman" pitchFamily="18" charset="0"/>
              </a:rPr>
              <a:t> </a:t>
            </a:r>
            <a:r>
              <a:rPr lang="en-US" b="0" dirty="0" err="1" smtClean="0">
                <a:latin typeface="Times New Roman" pitchFamily="18" charset="0"/>
                <a:cs typeface="Times New Roman" pitchFamily="18" charset="0"/>
              </a:rPr>
              <a:t>nam</a:t>
            </a:r>
            <a:r>
              <a:rPr lang="en-US" b="0" dirty="0" smtClean="0">
                <a:latin typeface="Times New Roman" pitchFamily="18" charset="0"/>
                <a:cs typeface="Times New Roman" pitchFamily="18" charset="0"/>
              </a:rPr>
              <a:t> </a:t>
            </a:r>
            <a:r>
              <a:rPr lang="en-US" b="0" dirty="0" err="1" smtClean="0">
                <a:latin typeface="Times New Roman" pitchFamily="18" charset="0"/>
                <a:cs typeface="Times New Roman" pitchFamily="18" charset="0"/>
              </a:rPr>
              <a:t>Dân</a:t>
            </a:r>
            <a:r>
              <a:rPr lang="en-US" b="0" dirty="0" smtClean="0">
                <a:latin typeface="Times New Roman" pitchFamily="18" charset="0"/>
                <a:cs typeface="Times New Roman" pitchFamily="18" charset="0"/>
              </a:rPr>
              <a:t> </a:t>
            </a:r>
            <a:r>
              <a:rPr lang="en-US" b="0" dirty="0" err="1" smtClean="0">
                <a:latin typeface="Times New Roman" pitchFamily="18" charset="0"/>
                <a:cs typeface="Times New Roman" pitchFamily="18" charset="0"/>
              </a:rPr>
              <a:t>chủ</a:t>
            </a:r>
            <a:r>
              <a:rPr lang="en-US" b="0" dirty="0" smtClean="0">
                <a:latin typeface="Times New Roman" pitchFamily="18" charset="0"/>
                <a:cs typeface="Times New Roman" pitchFamily="18" charset="0"/>
              </a:rPr>
              <a:t> </a:t>
            </a:r>
            <a:r>
              <a:rPr lang="en-US" b="0" dirty="0" err="1" smtClean="0">
                <a:latin typeface="Times New Roman" pitchFamily="18" charset="0"/>
                <a:cs typeface="Times New Roman" pitchFamily="18" charset="0"/>
              </a:rPr>
              <a:t>Cộng</a:t>
            </a:r>
            <a:r>
              <a:rPr lang="en-US" b="0" dirty="0" smtClean="0">
                <a:latin typeface="Times New Roman" pitchFamily="18" charset="0"/>
                <a:cs typeface="Times New Roman" pitchFamily="18" charset="0"/>
              </a:rPr>
              <a:t> </a:t>
            </a:r>
            <a:r>
              <a:rPr lang="en-US" b="0" dirty="0" err="1" smtClean="0">
                <a:latin typeface="Times New Roman" pitchFamily="18" charset="0"/>
                <a:cs typeface="Times New Roman" pitchFamily="18" charset="0"/>
              </a:rPr>
              <a:t>hòa</a:t>
            </a:r>
            <a:r>
              <a:rPr lang="en-US" b="0" dirty="0" smtClean="0">
                <a:latin typeface="Times New Roman" pitchFamily="18" charset="0"/>
                <a:cs typeface="Times New Roman" pitchFamily="18" charset="0"/>
              </a:rPr>
              <a:t>. </a:t>
            </a:r>
            <a:endParaRPr lang="en-US" b="0" dirty="0">
              <a:latin typeface="Times New Roman" pitchFamily="18" charset="0"/>
              <a:cs typeface="Times New Roman" pitchFamily="18" charset="0"/>
            </a:endParaRPr>
          </a:p>
        </p:txBody>
      </p:sp>
      <p:pic>
        <p:nvPicPr>
          <p:cNvPr id="3" name="Picture 5"/>
          <p:cNvPicPr>
            <a:picLocks noChangeAspect="1" noChangeArrowheads="1"/>
          </p:cNvPicPr>
          <p:nvPr/>
        </p:nvPicPr>
        <p:blipFill>
          <a:blip r:embed="rId2" cstate="print"/>
          <a:srcRect/>
          <a:stretch>
            <a:fillRect/>
          </a:stretch>
        </p:blipFill>
        <p:spPr bwMode="auto">
          <a:xfrm>
            <a:off x="7924800" y="228601"/>
            <a:ext cx="3759200" cy="2981325"/>
          </a:xfrm>
          <a:prstGeom prst="rect">
            <a:avLst/>
          </a:prstGeom>
          <a:noFill/>
          <a:ln w="9525">
            <a:noFill/>
            <a:miter lim="800000"/>
            <a:headEnd/>
            <a:tailEnd/>
          </a:ln>
        </p:spPr>
      </p:pic>
      <p:pic>
        <p:nvPicPr>
          <p:cNvPr id="4" name="Picture 6"/>
          <p:cNvPicPr>
            <a:picLocks noChangeAspect="1" noChangeArrowheads="1"/>
          </p:cNvPicPr>
          <p:nvPr/>
        </p:nvPicPr>
        <p:blipFill>
          <a:blip r:embed="rId3" cstate="print"/>
          <a:srcRect/>
          <a:stretch>
            <a:fillRect/>
          </a:stretch>
        </p:blipFill>
        <p:spPr bwMode="auto">
          <a:xfrm>
            <a:off x="7823200" y="3276600"/>
            <a:ext cx="4165600" cy="3352800"/>
          </a:xfrm>
          <a:prstGeom prst="rect">
            <a:avLst/>
          </a:prstGeom>
          <a:noFill/>
          <a:ln w="9525">
            <a:noFill/>
            <a:miter lim="800000"/>
            <a:headEnd/>
            <a:tailEnd/>
          </a:ln>
        </p:spPr>
      </p:pic>
      <p:pic>
        <p:nvPicPr>
          <p:cNvPr id="5" name="Picture 5" descr="Loi keu goi toan quoc"/>
          <p:cNvPicPr>
            <a:picLocks noChangeAspect="1" noChangeArrowheads="1"/>
          </p:cNvPicPr>
          <p:nvPr/>
        </p:nvPicPr>
        <p:blipFill>
          <a:blip r:embed="rId4" cstate="print"/>
          <a:srcRect/>
          <a:stretch>
            <a:fillRect/>
          </a:stretch>
        </p:blipFill>
        <p:spPr bwMode="auto">
          <a:xfrm>
            <a:off x="483475" y="2046889"/>
            <a:ext cx="7409793" cy="3352800"/>
          </a:xfrm>
          <a:prstGeom prst="rect">
            <a:avLst/>
          </a:prstGeom>
          <a:noFill/>
          <a:ln w="9525">
            <a:noFill/>
            <a:miter lim="800000"/>
            <a:headEnd/>
            <a:tailEnd/>
          </a:ln>
        </p:spPr>
      </p:pic>
      <p:sp>
        <p:nvSpPr>
          <p:cNvPr id="6" name="TextBox 9"/>
          <p:cNvSpPr txBox="1">
            <a:spLocks noChangeArrowheads="1"/>
          </p:cNvSpPr>
          <p:nvPr/>
        </p:nvSpPr>
        <p:spPr bwMode="auto">
          <a:xfrm>
            <a:off x="2070538" y="381000"/>
            <a:ext cx="5763172" cy="1569660"/>
          </a:xfrm>
          <a:prstGeom prst="rect">
            <a:avLst/>
          </a:prstGeom>
          <a:noFill/>
          <a:ln w="9525">
            <a:noFill/>
            <a:miter lim="800000"/>
            <a:headEnd/>
            <a:tailEnd/>
          </a:ln>
        </p:spPr>
        <p:txBody>
          <a:bodyPr wrap="square">
            <a:spAutoFit/>
          </a:bodyPr>
          <a:lstStyle/>
          <a:p>
            <a:pPr algn="just"/>
            <a:r>
              <a:rPr lang="en-US" sz="2400" dirty="0">
                <a:solidFill>
                  <a:srgbClr val="FF0000"/>
                </a:solidFill>
                <a:latin typeface="Times New Roman" pitchFamily="18" charset="0"/>
                <a:cs typeface="Times New Roman" pitchFamily="18" charset="0"/>
              </a:rPr>
              <a:t>2.2.</a:t>
            </a:r>
            <a:r>
              <a:rPr lang="vi-VN" sz="2400" dirty="0">
                <a:solidFill>
                  <a:srgbClr val="FF0000"/>
                </a:solidFill>
                <a:latin typeface="Times New Roman" pitchFamily="18" charset="0"/>
                <a:cs typeface="Times New Roman" pitchFamily="18" charset="0"/>
              </a:rPr>
              <a:t>5. Thời kỳ từ </a:t>
            </a:r>
            <a:r>
              <a:rPr lang="en-US" sz="2400" dirty="0">
                <a:solidFill>
                  <a:srgbClr val="FF0000"/>
                </a:solidFill>
                <a:latin typeface="Times New Roman" pitchFamily="18" charset="0"/>
                <a:cs typeface="Times New Roman" pitchFamily="18" charset="0"/>
              </a:rPr>
              <a:t>29-1-</a:t>
            </a:r>
            <a:r>
              <a:rPr lang="vi-VN" sz="2400" dirty="0">
                <a:solidFill>
                  <a:srgbClr val="FF0000"/>
                </a:solidFill>
                <a:latin typeface="Times New Roman" pitchFamily="18" charset="0"/>
                <a:cs typeface="Times New Roman" pitchFamily="18" charset="0"/>
              </a:rPr>
              <a:t>1941 đến </a:t>
            </a:r>
            <a:r>
              <a:rPr lang="en-US" sz="2400" dirty="0">
                <a:solidFill>
                  <a:srgbClr val="FF0000"/>
                </a:solidFill>
                <a:latin typeface="Times New Roman" pitchFamily="18" charset="0"/>
                <a:cs typeface="Times New Roman" pitchFamily="18" charset="0"/>
              </a:rPr>
              <a:t>2-</a:t>
            </a:r>
            <a:r>
              <a:rPr lang="vi-VN" sz="2400" dirty="0">
                <a:solidFill>
                  <a:srgbClr val="FF0000"/>
                </a:solidFill>
                <a:latin typeface="Times New Roman" pitchFamily="18" charset="0"/>
                <a:cs typeface="Times New Roman" pitchFamily="18" charset="0"/>
              </a:rPr>
              <a:t>9-1969: Tư tưởng Hồ Chí Minh tiếp tục phát triển, hoàn thiện</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soi</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đường</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cho</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sự</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nghiệp</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cách</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mạng</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của</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Đảng</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và</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nhân</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dân</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ta</a:t>
            </a:r>
            <a:endParaRPr lang="en-US" sz="2400" dirty="0">
              <a:solidFill>
                <a:srgbClr val="FF0000"/>
              </a:solidFill>
              <a:latin typeface="Times New Roman" pitchFamily="18" charset="0"/>
              <a:cs typeface="Times New Roman" pitchFamily="18"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7" descr="BH voi CDBG"/>
          <p:cNvPicPr>
            <a:picLocks noChangeAspect="1" noChangeArrowheads="1"/>
          </p:cNvPicPr>
          <p:nvPr/>
        </p:nvPicPr>
        <p:blipFill>
          <a:blip r:embed="rId2" cstate="print"/>
          <a:srcRect/>
          <a:stretch>
            <a:fillRect/>
          </a:stretch>
        </p:blipFill>
        <p:spPr bwMode="auto">
          <a:xfrm>
            <a:off x="441064" y="1871858"/>
            <a:ext cx="4335332" cy="3671887"/>
          </a:xfrm>
          <a:prstGeom prst="rect">
            <a:avLst/>
          </a:prstGeom>
          <a:noFill/>
          <a:ln w="38100">
            <a:noFill/>
            <a:miter lim="800000"/>
            <a:headEnd/>
            <a:tailEnd/>
          </a:ln>
        </p:spPr>
      </p:pic>
      <p:sp>
        <p:nvSpPr>
          <p:cNvPr id="72708" name="TextBox 10"/>
          <p:cNvSpPr txBox="1">
            <a:spLocks noChangeArrowheads="1"/>
          </p:cNvSpPr>
          <p:nvPr/>
        </p:nvSpPr>
        <p:spPr bwMode="auto">
          <a:xfrm>
            <a:off x="2291381" y="439141"/>
            <a:ext cx="9369910" cy="830262"/>
          </a:xfrm>
          <a:prstGeom prst="rect">
            <a:avLst/>
          </a:prstGeom>
          <a:noFill/>
          <a:ln w="9525">
            <a:noFill/>
            <a:miter lim="800000"/>
            <a:headEnd/>
            <a:tailEnd/>
          </a:ln>
        </p:spPr>
        <p:txBody>
          <a:bodyPr wrap="square">
            <a:spAutoFit/>
          </a:bodyPr>
          <a:lstStyle/>
          <a:p>
            <a:pPr algn="just"/>
            <a:r>
              <a:rPr lang="en-US" sz="2400" b="0" i="1" dirty="0" err="1">
                <a:solidFill>
                  <a:srgbClr val="000000"/>
                </a:solidFill>
                <a:latin typeface="Times New Roman" pitchFamily="18" charset="0"/>
                <a:cs typeface="Times New Roman" pitchFamily="18" charset="0"/>
              </a:rPr>
              <a:t>Vừa</a:t>
            </a:r>
            <a:r>
              <a:rPr lang="en-US" sz="2400" b="0" i="1" dirty="0">
                <a:solidFill>
                  <a:srgbClr val="000000"/>
                </a:solidFill>
                <a:latin typeface="Times New Roman" pitchFamily="18" charset="0"/>
                <a:cs typeface="Times New Roman" pitchFamily="18" charset="0"/>
              </a:rPr>
              <a:t> </a:t>
            </a:r>
            <a:r>
              <a:rPr lang="en-US" sz="2400" b="0" i="1" dirty="0" err="1">
                <a:solidFill>
                  <a:srgbClr val="000000"/>
                </a:solidFill>
                <a:latin typeface="Times New Roman" pitchFamily="18" charset="0"/>
                <a:cs typeface="Times New Roman" pitchFamily="18" charset="0"/>
              </a:rPr>
              <a:t>kháng</a:t>
            </a:r>
            <a:r>
              <a:rPr lang="en-US" sz="2400" b="0" i="1" dirty="0">
                <a:solidFill>
                  <a:srgbClr val="000000"/>
                </a:solidFill>
                <a:latin typeface="Times New Roman" pitchFamily="18" charset="0"/>
                <a:cs typeface="Times New Roman" pitchFamily="18" charset="0"/>
              </a:rPr>
              <a:t> </a:t>
            </a:r>
            <a:r>
              <a:rPr lang="en-US" sz="2400" b="0" i="1" dirty="0" err="1">
                <a:solidFill>
                  <a:srgbClr val="000000"/>
                </a:solidFill>
                <a:latin typeface="Times New Roman" pitchFamily="18" charset="0"/>
                <a:cs typeface="Times New Roman" pitchFamily="18" charset="0"/>
              </a:rPr>
              <a:t>chiến</a:t>
            </a:r>
            <a:r>
              <a:rPr lang="en-US" sz="2400" b="0" i="1" dirty="0">
                <a:solidFill>
                  <a:srgbClr val="000000"/>
                </a:solidFill>
                <a:latin typeface="Times New Roman" pitchFamily="18" charset="0"/>
                <a:cs typeface="Times New Roman" pitchFamily="18" charset="0"/>
              </a:rPr>
              <a:t>, </a:t>
            </a:r>
            <a:r>
              <a:rPr lang="en-US" sz="2400" b="0" i="1" dirty="0" err="1">
                <a:solidFill>
                  <a:srgbClr val="000000"/>
                </a:solidFill>
                <a:latin typeface="Times New Roman" pitchFamily="18" charset="0"/>
                <a:cs typeface="Times New Roman" pitchFamily="18" charset="0"/>
              </a:rPr>
              <a:t>vừa</a:t>
            </a:r>
            <a:r>
              <a:rPr lang="en-US" sz="2400" b="0" i="1" dirty="0">
                <a:solidFill>
                  <a:srgbClr val="000000"/>
                </a:solidFill>
                <a:latin typeface="Times New Roman" pitchFamily="18" charset="0"/>
                <a:cs typeface="Times New Roman" pitchFamily="18" charset="0"/>
              </a:rPr>
              <a:t> </a:t>
            </a:r>
            <a:r>
              <a:rPr lang="en-US" sz="2400" b="0" i="1" dirty="0" err="1">
                <a:solidFill>
                  <a:srgbClr val="000000"/>
                </a:solidFill>
                <a:latin typeface="Times New Roman" pitchFamily="18" charset="0"/>
                <a:cs typeface="Times New Roman" pitchFamily="18" charset="0"/>
              </a:rPr>
              <a:t>kiến</a:t>
            </a:r>
            <a:r>
              <a:rPr lang="en-US" sz="2400" b="0" i="1" dirty="0">
                <a:solidFill>
                  <a:srgbClr val="000000"/>
                </a:solidFill>
                <a:latin typeface="Times New Roman" pitchFamily="18" charset="0"/>
                <a:cs typeface="Times New Roman" pitchFamily="18" charset="0"/>
              </a:rPr>
              <a:t> </a:t>
            </a:r>
            <a:r>
              <a:rPr lang="en-US" sz="2400" b="0" i="1" dirty="0" err="1">
                <a:solidFill>
                  <a:srgbClr val="000000"/>
                </a:solidFill>
                <a:latin typeface="Times New Roman" pitchFamily="18" charset="0"/>
                <a:cs typeface="Times New Roman" pitchFamily="18" charset="0"/>
              </a:rPr>
              <a:t>quốc</a:t>
            </a:r>
            <a:r>
              <a:rPr lang="en-US" sz="2400" b="0" i="1" dirty="0">
                <a:solidFill>
                  <a:srgbClr val="000000"/>
                </a:solidFill>
                <a:latin typeface="Times New Roman" pitchFamily="18" charset="0"/>
                <a:cs typeface="Times New Roman" pitchFamily="18" charset="0"/>
              </a:rPr>
              <a:t>, </a:t>
            </a:r>
            <a:r>
              <a:rPr lang="en-US" sz="2400" b="0" i="1" dirty="0" err="1">
                <a:solidFill>
                  <a:srgbClr val="000000"/>
                </a:solidFill>
                <a:latin typeface="Times New Roman" pitchFamily="18" charset="0"/>
                <a:cs typeface="Times New Roman" pitchFamily="18" charset="0"/>
              </a:rPr>
              <a:t>thực</a:t>
            </a:r>
            <a:r>
              <a:rPr lang="en-US" sz="2400" b="0" i="1" dirty="0">
                <a:solidFill>
                  <a:srgbClr val="000000"/>
                </a:solidFill>
                <a:latin typeface="Times New Roman" pitchFamily="18" charset="0"/>
                <a:cs typeface="Times New Roman" pitchFamily="18" charset="0"/>
              </a:rPr>
              <a:t> </a:t>
            </a:r>
            <a:r>
              <a:rPr lang="en-US" sz="2400" b="0" i="1" dirty="0" err="1">
                <a:solidFill>
                  <a:srgbClr val="000000"/>
                </a:solidFill>
                <a:latin typeface="Times New Roman" pitchFamily="18" charset="0"/>
                <a:cs typeface="Times New Roman" pitchFamily="18" charset="0"/>
              </a:rPr>
              <a:t>hiện</a:t>
            </a:r>
            <a:r>
              <a:rPr lang="en-US" sz="2400" b="0" i="1" dirty="0">
                <a:solidFill>
                  <a:srgbClr val="000000"/>
                </a:solidFill>
                <a:latin typeface="Times New Roman" pitchFamily="18" charset="0"/>
                <a:cs typeface="Times New Roman" pitchFamily="18" charset="0"/>
              </a:rPr>
              <a:t> </a:t>
            </a:r>
            <a:r>
              <a:rPr lang="en-US" sz="2400" b="0" i="1" dirty="0" err="1">
                <a:solidFill>
                  <a:srgbClr val="000000"/>
                </a:solidFill>
                <a:latin typeface="Times New Roman" pitchFamily="18" charset="0"/>
                <a:cs typeface="Times New Roman" pitchFamily="18" charset="0"/>
              </a:rPr>
              <a:t>kháng</a:t>
            </a:r>
            <a:r>
              <a:rPr lang="en-US" sz="2400" b="0" i="1" dirty="0">
                <a:solidFill>
                  <a:srgbClr val="000000"/>
                </a:solidFill>
                <a:latin typeface="Times New Roman" pitchFamily="18" charset="0"/>
                <a:cs typeface="Times New Roman" pitchFamily="18" charset="0"/>
              </a:rPr>
              <a:t> </a:t>
            </a:r>
            <a:r>
              <a:rPr lang="en-US" sz="2400" b="0" i="1" dirty="0" err="1">
                <a:solidFill>
                  <a:srgbClr val="000000"/>
                </a:solidFill>
                <a:latin typeface="Times New Roman" pitchFamily="18" charset="0"/>
                <a:cs typeface="Times New Roman" pitchFamily="18" charset="0"/>
              </a:rPr>
              <a:t>chiến</a:t>
            </a:r>
            <a:r>
              <a:rPr lang="en-US" sz="2400" b="0" i="1" dirty="0">
                <a:solidFill>
                  <a:srgbClr val="000000"/>
                </a:solidFill>
                <a:latin typeface="Times New Roman" pitchFamily="18" charset="0"/>
                <a:cs typeface="Times New Roman" pitchFamily="18" charset="0"/>
              </a:rPr>
              <a:t> </a:t>
            </a:r>
            <a:r>
              <a:rPr lang="en-US" sz="2400" b="0" i="1" dirty="0" err="1">
                <a:solidFill>
                  <a:srgbClr val="000000"/>
                </a:solidFill>
                <a:latin typeface="Times New Roman" pitchFamily="18" charset="0"/>
                <a:cs typeface="Times New Roman" pitchFamily="18" charset="0"/>
              </a:rPr>
              <a:t>toàn</a:t>
            </a:r>
            <a:r>
              <a:rPr lang="en-US" sz="2400" b="0" i="1" dirty="0">
                <a:solidFill>
                  <a:srgbClr val="000000"/>
                </a:solidFill>
                <a:latin typeface="Times New Roman" pitchFamily="18" charset="0"/>
                <a:cs typeface="Times New Roman" pitchFamily="18" charset="0"/>
              </a:rPr>
              <a:t> </a:t>
            </a:r>
            <a:r>
              <a:rPr lang="en-US" sz="2400" b="0" i="1" dirty="0" err="1">
                <a:solidFill>
                  <a:srgbClr val="000000"/>
                </a:solidFill>
                <a:latin typeface="Times New Roman" pitchFamily="18" charset="0"/>
                <a:cs typeface="Times New Roman" pitchFamily="18" charset="0"/>
              </a:rPr>
              <a:t>dân</a:t>
            </a:r>
            <a:r>
              <a:rPr lang="en-US" sz="2400" b="0" i="1" dirty="0">
                <a:solidFill>
                  <a:srgbClr val="000000"/>
                </a:solidFill>
                <a:latin typeface="Times New Roman" pitchFamily="18" charset="0"/>
                <a:cs typeface="Times New Roman" pitchFamily="18" charset="0"/>
              </a:rPr>
              <a:t>, </a:t>
            </a:r>
            <a:r>
              <a:rPr lang="en-US" sz="2400" b="0" i="1" dirty="0" err="1">
                <a:solidFill>
                  <a:srgbClr val="000000"/>
                </a:solidFill>
                <a:latin typeface="Times New Roman" pitchFamily="18" charset="0"/>
                <a:cs typeface="Times New Roman" pitchFamily="18" charset="0"/>
              </a:rPr>
              <a:t>toàn</a:t>
            </a:r>
            <a:r>
              <a:rPr lang="en-US" sz="2400" b="0" i="1" dirty="0">
                <a:solidFill>
                  <a:srgbClr val="000000"/>
                </a:solidFill>
                <a:latin typeface="Times New Roman" pitchFamily="18" charset="0"/>
                <a:cs typeface="Times New Roman" pitchFamily="18" charset="0"/>
              </a:rPr>
              <a:t> </a:t>
            </a:r>
            <a:r>
              <a:rPr lang="en-US" sz="2400" b="0" i="1" dirty="0" err="1">
                <a:solidFill>
                  <a:srgbClr val="000000"/>
                </a:solidFill>
                <a:latin typeface="Times New Roman" pitchFamily="18" charset="0"/>
                <a:cs typeface="Times New Roman" pitchFamily="18" charset="0"/>
              </a:rPr>
              <a:t>diện</a:t>
            </a:r>
            <a:r>
              <a:rPr lang="en-US" sz="2400" b="0" i="1" dirty="0">
                <a:solidFill>
                  <a:srgbClr val="000000"/>
                </a:solidFill>
                <a:latin typeface="Times New Roman" pitchFamily="18" charset="0"/>
                <a:cs typeface="Times New Roman" pitchFamily="18" charset="0"/>
              </a:rPr>
              <a:t>, </a:t>
            </a:r>
            <a:r>
              <a:rPr lang="en-US" sz="2400" b="0" i="1" dirty="0" err="1">
                <a:solidFill>
                  <a:srgbClr val="000000"/>
                </a:solidFill>
                <a:latin typeface="Times New Roman" pitchFamily="18" charset="0"/>
                <a:cs typeface="Times New Roman" pitchFamily="18" charset="0"/>
              </a:rPr>
              <a:t>trường</a:t>
            </a:r>
            <a:r>
              <a:rPr lang="en-US" sz="2400" b="0" i="1" dirty="0">
                <a:solidFill>
                  <a:srgbClr val="000000"/>
                </a:solidFill>
                <a:latin typeface="Times New Roman" pitchFamily="18" charset="0"/>
                <a:cs typeface="Times New Roman" pitchFamily="18" charset="0"/>
              </a:rPr>
              <a:t> </a:t>
            </a:r>
            <a:r>
              <a:rPr lang="en-US" sz="2400" b="0" i="1" dirty="0" err="1">
                <a:solidFill>
                  <a:srgbClr val="000000"/>
                </a:solidFill>
                <a:latin typeface="Times New Roman" pitchFamily="18" charset="0"/>
                <a:cs typeface="Times New Roman" pitchFamily="18" charset="0"/>
              </a:rPr>
              <a:t>kì</a:t>
            </a:r>
            <a:r>
              <a:rPr lang="en-US" sz="2400" b="0" i="1" dirty="0">
                <a:solidFill>
                  <a:srgbClr val="000000"/>
                </a:solidFill>
                <a:latin typeface="Times New Roman" pitchFamily="18" charset="0"/>
                <a:cs typeface="Times New Roman" pitchFamily="18" charset="0"/>
              </a:rPr>
              <a:t>, </a:t>
            </a:r>
            <a:r>
              <a:rPr lang="en-US" sz="2400" b="0" i="1" dirty="0" err="1">
                <a:solidFill>
                  <a:srgbClr val="000000"/>
                </a:solidFill>
                <a:latin typeface="Times New Roman" pitchFamily="18" charset="0"/>
                <a:cs typeface="Times New Roman" pitchFamily="18" charset="0"/>
              </a:rPr>
              <a:t>tự</a:t>
            </a:r>
            <a:r>
              <a:rPr lang="en-US" sz="2400" b="0" i="1" dirty="0">
                <a:solidFill>
                  <a:srgbClr val="000000"/>
                </a:solidFill>
                <a:latin typeface="Times New Roman" pitchFamily="18" charset="0"/>
                <a:cs typeface="Times New Roman" pitchFamily="18" charset="0"/>
              </a:rPr>
              <a:t> </a:t>
            </a:r>
            <a:r>
              <a:rPr lang="en-US" sz="2400" b="0" i="1" dirty="0" err="1">
                <a:solidFill>
                  <a:srgbClr val="000000"/>
                </a:solidFill>
                <a:latin typeface="Times New Roman" pitchFamily="18" charset="0"/>
                <a:cs typeface="Times New Roman" pitchFamily="18" charset="0"/>
              </a:rPr>
              <a:t>lực</a:t>
            </a:r>
            <a:r>
              <a:rPr lang="en-US" sz="2400" b="0" i="1" dirty="0">
                <a:solidFill>
                  <a:srgbClr val="000000"/>
                </a:solidFill>
                <a:latin typeface="Times New Roman" pitchFamily="18" charset="0"/>
                <a:cs typeface="Times New Roman" pitchFamily="18" charset="0"/>
              </a:rPr>
              <a:t> </a:t>
            </a:r>
            <a:r>
              <a:rPr lang="en-US" sz="2400" b="0" i="1" dirty="0" err="1">
                <a:solidFill>
                  <a:srgbClr val="000000"/>
                </a:solidFill>
                <a:latin typeface="Times New Roman" pitchFamily="18" charset="0"/>
                <a:cs typeface="Times New Roman" pitchFamily="18" charset="0"/>
              </a:rPr>
              <a:t>cánh</a:t>
            </a:r>
            <a:r>
              <a:rPr lang="en-US" sz="2400" b="0" i="1" dirty="0">
                <a:solidFill>
                  <a:srgbClr val="000000"/>
                </a:solidFill>
                <a:latin typeface="Times New Roman" pitchFamily="18" charset="0"/>
                <a:cs typeface="Times New Roman" pitchFamily="18" charset="0"/>
              </a:rPr>
              <a:t> </a:t>
            </a:r>
            <a:r>
              <a:rPr lang="en-US" sz="2400" b="0" i="1" dirty="0" err="1">
                <a:solidFill>
                  <a:srgbClr val="000000"/>
                </a:solidFill>
                <a:latin typeface="Times New Roman" pitchFamily="18" charset="0"/>
                <a:cs typeface="Times New Roman" pitchFamily="18" charset="0"/>
              </a:rPr>
              <a:t>sinh</a:t>
            </a:r>
            <a:endParaRPr lang="en-US" sz="2400" b="0" i="1" dirty="0">
              <a:solidFill>
                <a:srgbClr val="000000"/>
              </a:solidFill>
              <a:latin typeface="Times New Roman" pitchFamily="18" charset="0"/>
              <a:cs typeface="Times New Roman" pitchFamily="18" charset="0"/>
            </a:endParaRPr>
          </a:p>
        </p:txBody>
      </p:sp>
      <p:sp>
        <p:nvSpPr>
          <p:cNvPr id="72709" name="TextBox 8"/>
          <p:cNvSpPr txBox="1">
            <a:spLocks noChangeArrowheads="1"/>
          </p:cNvSpPr>
          <p:nvPr/>
        </p:nvSpPr>
        <p:spPr bwMode="auto">
          <a:xfrm>
            <a:off x="4850457" y="1468642"/>
            <a:ext cx="5444612" cy="2862322"/>
          </a:xfrm>
          <a:prstGeom prst="rect">
            <a:avLst/>
          </a:prstGeom>
          <a:noFill/>
          <a:ln w="9525">
            <a:noFill/>
            <a:miter lim="800000"/>
            <a:headEnd/>
            <a:tailEnd/>
          </a:ln>
        </p:spPr>
        <p:txBody>
          <a:bodyPr wrap="square">
            <a:spAutoFit/>
          </a:bodyPr>
          <a:lstStyle/>
          <a:p>
            <a:pPr algn="just">
              <a:lnSpc>
                <a:spcPct val="150000"/>
              </a:lnSpc>
              <a:buFontTx/>
              <a:buChar char="-"/>
            </a:pPr>
            <a:r>
              <a:rPr lang="en-US" sz="2400" b="0" dirty="0">
                <a:solidFill>
                  <a:srgbClr val="000000"/>
                </a:solidFill>
                <a:latin typeface="Times New Roman" pitchFamily="18" charset="0"/>
                <a:cs typeface="Times New Roman" pitchFamily="18" charset="0"/>
              </a:rPr>
              <a:t> </a:t>
            </a:r>
            <a:r>
              <a:rPr lang="en-US" sz="2400" b="0" dirty="0" err="1">
                <a:solidFill>
                  <a:srgbClr val="000000"/>
                </a:solidFill>
                <a:latin typeface="Times New Roman" pitchFamily="18" charset="0"/>
                <a:cs typeface="Times New Roman" pitchFamily="18" charset="0"/>
              </a:rPr>
              <a:t>Kháng</a:t>
            </a:r>
            <a:r>
              <a:rPr lang="en-US" sz="2400" b="0" dirty="0">
                <a:solidFill>
                  <a:srgbClr val="000000"/>
                </a:solidFill>
                <a:latin typeface="Times New Roman" pitchFamily="18" charset="0"/>
                <a:cs typeface="Times New Roman" pitchFamily="18" charset="0"/>
              </a:rPr>
              <a:t> </a:t>
            </a:r>
            <a:r>
              <a:rPr lang="en-US" sz="2400" b="0" dirty="0" err="1">
                <a:solidFill>
                  <a:srgbClr val="000000"/>
                </a:solidFill>
                <a:latin typeface="Times New Roman" pitchFamily="18" charset="0"/>
                <a:cs typeface="Times New Roman" pitchFamily="18" charset="0"/>
              </a:rPr>
              <a:t>chiến</a:t>
            </a:r>
            <a:r>
              <a:rPr lang="en-US" sz="2400" b="0" dirty="0">
                <a:solidFill>
                  <a:srgbClr val="000000"/>
                </a:solidFill>
                <a:latin typeface="Times New Roman" pitchFamily="18" charset="0"/>
                <a:cs typeface="Times New Roman" pitchFamily="18" charset="0"/>
              </a:rPr>
              <a:t> </a:t>
            </a:r>
            <a:r>
              <a:rPr lang="en-US" sz="2400" b="0" dirty="0" err="1">
                <a:solidFill>
                  <a:srgbClr val="000000"/>
                </a:solidFill>
                <a:latin typeface="Times New Roman" pitchFamily="18" charset="0"/>
                <a:cs typeface="Times New Roman" pitchFamily="18" charset="0"/>
              </a:rPr>
              <a:t>chống</a:t>
            </a:r>
            <a:r>
              <a:rPr lang="en-US" sz="2400" b="0" dirty="0">
                <a:solidFill>
                  <a:srgbClr val="000000"/>
                </a:solidFill>
                <a:latin typeface="Times New Roman" pitchFamily="18" charset="0"/>
                <a:cs typeface="Times New Roman" pitchFamily="18" charset="0"/>
              </a:rPr>
              <a:t> </a:t>
            </a:r>
            <a:r>
              <a:rPr lang="en-US" sz="2400" b="0" dirty="0" err="1">
                <a:solidFill>
                  <a:srgbClr val="000000"/>
                </a:solidFill>
                <a:latin typeface="Times New Roman" pitchFamily="18" charset="0"/>
                <a:cs typeface="Times New Roman" pitchFamily="18" charset="0"/>
              </a:rPr>
              <a:t>Pháp</a:t>
            </a:r>
            <a:r>
              <a:rPr lang="en-US" sz="2400" b="0" dirty="0">
                <a:solidFill>
                  <a:srgbClr val="000000"/>
                </a:solidFill>
                <a:latin typeface="Times New Roman" pitchFamily="18" charset="0"/>
                <a:cs typeface="Times New Roman" pitchFamily="18" charset="0"/>
              </a:rPr>
              <a:t> (1945 – 1954)</a:t>
            </a:r>
          </a:p>
          <a:p>
            <a:pPr algn="just">
              <a:lnSpc>
                <a:spcPct val="150000"/>
              </a:lnSpc>
              <a:buFontTx/>
              <a:buChar char="-"/>
            </a:pPr>
            <a:r>
              <a:rPr lang="en-US" sz="2400" b="0" dirty="0">
                <a:solidFill>
                  <a:srgbClr val="000000"/>
                </a:solidFill>
                <a:latin typeface="Times New Roman" pitchFamily="18" charset="0"/>
                <a:cs typeface="Times New Roman" pitchFamily="18" charset="0"/>
              </a:rPr>
              <a:t> </a:t>
            </a:r>
            <a:r>
              <a:rPr lang="en-US" sz="2400" b="0" dirty="0" err="1">
                <a:solidFill>
                  <a:srgbClr val="000000"/>
                </a:solidFill>
                <a:latin typeface="Times New Roman" pitchFamily="18" charset="0"/>
                <a:cs typeface="Times New Roman" pitchFamily="18" charset="0"/>
              </a:rPr>
              <a:t>Chiến</a:t>
            </a:r>
            <a:r>
              <a:rPr lang="en-US" sz="2400" b="0" dirty="0">
                <a:solidFill>
                  <a:srgbClr val="000000"/>
                </a:solidFill>
                <a:latin typeface="Times New Roman" pitchFamily="18" charset="0"/>
                <a:cs typeface="Times New Roman" pitchFamily="18" charset="0"/>
              </a:rPr>
              <a:t> </a:t>
            </a:r>
            <a:r>
              <a:rPr lang="en-US" sz="2400" b="0" dirty="0" err="1">
                <a:solidFill>
                  <a:srgbClr val="000000"/>
                </a:solidFill>
                <a:latin typeface="Times New Roman" pitchFamily="18" charset="0"/>
                <a:cs typeface="Times New Roman" pitchFamily="18" charset="0"/>
              </a:rPr>
              <a:t>thắng</a:t>
            </a:r>
            <a:r>
              <a:rPr lang="en-US" sz="2400" b="0" dirty="0">
                <a:solidFill>
                  <a:srgbClr val="000000"/>
                </a:solidFill>
                <a:latin typeface="Times New Roman" pitchFamily="18" charset="0"/>
                <a:cs typeface="Times New Roman" pitchFamily="18" charset="0"/>
              </a:rPr>
              <a:t> </a:t>
            </a:r>
            <a:r>
              <a:rPr lang="en-US" sz="2400" b="0" dirty="0" err="1">
                <a:solidFill>
                  <a:srgbClr val="000000"/>
                </a:solidFill>
                <a:latin typeface="Times New Roman" pitchFamily="18" charset="0"/>
                <a:cs typeface="Times New Roman" pitchFamily="18" charset="0"/>
              </a:rPr>
              <a:t>Điện</a:t>
            </a:r>
            <a:r>
              <a:rPr lang="en-US" sz="2400" b="0" dirty="0">
                <a:solidFill>
                  <a:srgbClr val="000000"/>
                </a:solidFill>
                <a:latin typeface="Times New Roman" pitchFamily="18" charset="0"/>
                <a:cs typeface="Times New Roman" pitchFamily="18" charset="0"/>
              </a:rPr>
              <a:t> </a:t>
            </a:r>
            <a:r>
              <a:rPr lang="en-US" sz="2400" b="0" dirty="0" err="1">
                <a:solidFill>
                  <a:srgbClr val="000000"/>
                </a:solidFill>
                <a:latin typeface="Times New Roman" pitchFamily="18" charset="0"/>
                <a:cs typeface="Times New Roman" pitchFamily="18" charset="0"/>
              </a:rPr>
              <a:t>Biên</a:t>
            </a:r>
            <a:r>
              <a:rPr lang="en-US" sz="2400" b="0" dirty="0">
                <a:solidFill>
                  <a:srgbClr val="000000"/>
                </a:solidFill>
                <a:latin typeface="Times New Roman" pitchFamily="18" charset="0"/>
                <a:cs typeface="Times New Roman" pitchFamily="18" charset="0"/>
              </a:rPr>
              <a:t> </a:t>
            </a:r>
            <a:r>
              <a:rPr lang="en-US" sz="2400" b="0" dirty="0" err="1">
                <a:solidFill>
                  <a:srgbClr val="000000"/>
                </a:solidFill>
                <a:latin typeface="Times New Roman" pitchFamily="18" charset="0"/>
                <a:cs typeface="Times New Roman" pitchFamily="18" charset="0"/>
              </a:rPr>
              <a:t>Phủ</a:t>
            </a:r>
            <a:endParaRPr lang="en-US" sz="2400" b="0" dirty="0">
              <a:solidFill>
                <a:srgbClr val="000000"/>
              </a:solidFill>
              <a:latin typeface="Times New Roman" pitchFamily="18" charset="0"/>
              <a:cs typeface="Times New Roman" pitchFamily="18" charset="0"/>
            </a:endParaRPr>
          </a:p>
          <a:p>
            <a:pPr algn="just">
              <a:lnSpc>
                <a:spcPct val="150000"/>
              </a:lnSpc>
              <a:buFontTx/>
              <a:buChar char="-"/>
            </a:pPr>
            <a:r>
              <a:rPr lang="en-US" sz="2400" b="0" dirty="0">
                <a:solidFill>
                  <a:srgbClr val="000000"/>
                </a:solidFill>
                <a:latin typeface="Times New Roman" pitchFamily="18" charset="0"/>
                <a:cs typeface="Times New Roman" pitchFamily="18" charset="0"/>
              </a:rPr>
              <a:t> </a:t>
            </a:r>
            <a:r>
              <a:rPr lang="en-US" sz="2400" b="0" dirty="0" err="1">
                <a:solidFill>
                  <a:srgbClr val="000000"/>
                </a:solidFill>
                <a:latin typeface="Times New Roman" pitchFamily="18" charset="0"/>
                <a:cs typeface="Times New Roman" pitchFamily="18" charset="0"/>
              </a:rPr>
              <a:t>Hiệp</a:t>
            </a:r>
            <a:r>
              <a:rPr lang="en-US" sz="2400" b="0" dirty="0">
                <a:solidFill>
                  <a:srgbClr val="000000"/>
                </a:solidFill>
                <a:latin typeface="Times New Roman" pitchFamily="18" charset="0"/>
                <a:cs typeface="Times New Roman" pitchFamily="18" charset="0"/>
              </a:rPr>
              <a:t> </a:t>
            </a:r>
            <a:r>
              <a:rPr lang="en-US" sz="2400" b="0" dirty="0" err="1">
                <a:solidFill>
                  <a:srgbClr val="000000"/>
                </a:solidFill>
                <a:latin typeface="Times New Roman" pitchFamily="18" charset="0"/>
                <a:cs typeface="Times New Roman" pitchFamily="18" charset="0"/>
              </a:rPr>
              <a:t>định</a:t>
            </a:r>
            <a:r>
              <a:rPr lang="en-US" sz="2400" b="0" dirty="0">
                <a:solidFill>
                  <a:srgbClr val="000000"/>
                </a:solidFill>
                <a:latin typeface="Times New Roman" pitchFamily="18" charset="0"/>
                <a:cs typeface="Times New Roman" pitchFamily="18" charset="0"/>
              </a:rPr>
              <a:t> </a:t>
            </a:r>
            <a:r>
              <a:rPr lang="en-US" sz="2400" b="0" dirty="0" err="1">
                <a:solidFill>
                  <a:srgbClr val="000000"/>
                </a:solidFill>
                <a:latin typeface="Times New Roman" pitchFamily="18" charset="0"/>
                <a:cs typeface="Times New Roman" pitchFamily="18" charset="0"/>
              </a:rPr>
              <a:t>Giơnevơ</a:t>
            </a:r>
            <a:endParaRPr lang="en-US" sz="2400" b="0" dirty="0">
              <a:solidFill>
                <a:srgbClr val="000000"/>
              </a:solidFill>
              <a:latin typeface="Times New Roman" pitchFamily="18" charset="0"/>
              <a:cs typeface="Times New Roman" pitchFamily="18" charset="0"/>
            </a:endParaRPr>
          </a:p>
          <a:p>
            <a:pPr algn="just">
              <a:lnSpc>
                <a:spcPct val="150000"/>
              </a:lnSpc>
              <a:buFontTx/>
              <a:buChar char="-"/>
            </a:pPr>
            <a:r>
              <a:rPr lang="en-US" sz="2400" b="0" dirty="0">
                <a:solidFill>
                  <a:srgbClr val="000000"/>
                </a:solidFill>
                <a:latin typeface="Times New Roman" pitchFamily="18" charset="0"/>
                <a:cs typeface="Times New Roman" pitchFamily="18" charset="0"/>
              </a:rPr>
              <a:t> </a:t>
            </a:r>
            <a:r>
              <a:rPr lang="en-US" sz="2400" b="0" dirty="0" err="1">
                <a:solidFill>
                  <a:srgbClr val="000000"/>
                </a:solidFill>
                <a:latin typeface="Times New Roman" pitchFamily="18" charset="0"/>
                <a:cs typeface="Times New Roman" pitchFamily="18" charset="0"/>
              </a:rPr>
              <a:t>Từ</a:t>
            </a:r>
            <a:r>
              <a:rPr lang="en-US" sz="2400" b="0" dirty="0">
                <a:solidFill>
                  <a:srgbClr val="000000"/>
                </a:solidFill>
                <a:latin typeface="Times New Roman" pitchFamily="18" charset="0"/>
                <a:cs typeface="Times New Roman" pitchFamily="18" charset="0"/>
              </a:rPr>
              <a:t> 1954 – 1969, CMXHCN </a:t>
            </a:r>
            <a:r>
              <a:rPr lang="en-US" sz="2400" b="0" dirty="0" err="1">
                <a:solidFill>
                  <a:srgbClr val="000000"/>
                </a:solidFill>
                <a:latin typeface="Times New Roman" pitchFamily="18" charset="0"/>
                <a:cs typeface="Times New Roman" pitchFamily="18" charset="0"/>
              </a:rPr>
              <a:t>và</a:t>
            </a:r>
            <a:r>
              <a:rPr lang="en-US" sz="2400" b="0" dirty="0">
                <a:solidFill>
                  <a:srgbClr val="000000"/>
                </a:solidFill>
                <a:latin typeface="Times New Roman" pitchFamily="18" charset="0"/>
                <a:cs typeface="Times New Roman" pitchFamily="18" charset="0"/>
              </a:rPr>
              <a:t> </a:t>
            </a:r>
            <a:r>
              <a:rPr lang="en-US" sz="2400" b="0" dirty="0" err="1">
                <a:solidFill>
                  <a:srgbClr val="000000"/>
                </a:solidFill>
                <a:latin typeface="Times New Roman" pitchFamily="18" charset="0"/>
                <a:cs typeface="Times New Roman" pitchFamily="18" charset="0"/>
              </a:rPr>
              <a:t>giải</a:t>
            </a:r>
            <a:r>
              <a:rPr lang="en-US" sz="2400" b="0" dirty="0">
                <a:solidFill>
                  <a:srgbClr val="000000"/>
                </a:solidFill>
                <a:latin typeface="Times New Roman" pitchFamily="18" charset="0"/>
                <a:cs typeface="Times New Roman" pitchFamily="18" charset="0"/>
              </a:rPr>
              <a:t> </a:t>
            </a:r>
            <a:r>
              <a:rPr lang="en-US" sz="2400" b="0" dirty="0" err="1">
                <a:solidFill>
                  <a:srgbClr val="000000"/>
                </a:solidFill>
                <a:latin typeface="Times New Roman" pitchFamily="18" charset="0"/>
                <a:cs typeface="Times New Roman" pitchFamily="18" charset="0"/>
              </a:rPr>
              <a:t>phóng</a:t>
            </a:r>
            <a:r>
              <a:rPr lang="en-US" sz="2400" b="0" dirty="0">
                <a:solidFill>
                  <a:srgbClr val="000000"/>
                </a:solidFill>
                <a:latin typeface="Times New Roman" pitchFamily="18" charset="0"/>
                <a:cs typeface="Times New Roman" pitchFamily="18" charset="0"/>
              </a:rPr>
              <a:t> </a:t>
            </a:r>
            <a:r>
              <a:rPr lang="en-US" sz="2400" b="0" dirty="0" err="1">
                <a:solidFill>
                  <a:srgbClr val="000000"/>
                </a:solidFill>
                <a:latin typeface="Times New Roman" pitchFamily="18" charset="0"/>
                <a:cs typeface="Times New Roman" pitchFamily="18" charset="0"/>
              </a:rPr>
              <a:t>miền</a:t>
            </a:r>
            <a:r>
              <a:rPr lang="en-US" sz="2400" b="0" dirty="0">
                <a:solidFill>
                  <a:srgbClr val="000000"/>
                </a:solidFill>
                <a:latin typeface="Times New Roman" pitchFamily="18" charset="0"/>
                <a:cs typeface="Times New Roman" pitchFamily="18" charset="0"/>
              </a:rPr>
              <a:t> Nam, </a:t>
            </a:r>
            <a:r>
              <a:rPr lang="en-US" sz="2400" b="0" dirty="0" err="1">
                <a:solidFill>
                  <a:srgbClr val="000000"/>
                </a:solidFill>
                <a:latin typeface="Times New Roman" pitchFamily="18" charset="0"/>
                <a:cs typeface="Times New Roman" pitchFamily="18" charset="0"/>
              </a:rPr>
              <a:t>thống</a:t>
            </a:r>
            <a:r>
              <a:rPr lang="en-US" sz="2400" b="0" dirty="0">
                <a:solidFill>
                  <a:srgbClr val="000000"/>
                </a:solidFill>
                <a:latin typeface="Times New Roman" pitchFamily="18" charset="0"/>
                <a:cs typeface="Times New Roman" pitchFamily="18" charset="0"/>
              </a:rPr>
              <a:t> </a:t>
            </a:r>
            <a:r>
              <a:rPr lang="en-US" sz="2400" b="0" dirty="0" err="1">
                <a:solidFill>
                  <a:srgbClr val="000000"/>
                </a:solidFill>
                <a:latin typeface="Times New Roman" pitchFamily="18" charset="0"/>
                <a:cs typeface="Times New Roman" pitchFamily="18" charset="0"/>
              </a:rPr>
              <a:t>nhất</a:t>
            </a:r>
            <a:r>
              <a:rPr lang="en-US" sz="2400" b="0" dirty="0">
                <a:solidFill>
                  <a:srgbClr val="000000"/>
                </a:solidFill>
                <a:latin typeface="Times New Roman" pitchFamily="18" charset="0"/>
                <a:cs typeface="Times New Roman" pitchFamily="18" charset="0"/>
              </a:rPr>
              <a:t> </a:t>
            </a:r>
            <a:r>
              <a:rPr lang="en-US" sz="2400" b="0" dirty="0" err="1">
                <a:solidFill>
                  <a:srgbClr val="000000"/>
                </a:solidFill>
                <a:latin typeface="Times New Roman" pitchFamily="18" charset="0"/>
                <a:cs typeface="Times New Roman" pitchFamily="18" charset="0"/>
              </a:rPr>
              <a:t>đất</a:t>
            </a:r>
            <a:r>
              <a:rPr lang="en-US" sz="2400" b="0" dirty="0">
                <a:solidFill>
                  <a:srgbClr val="000000"/>
                </a:solidFill>
                <a:latin typeface="Times New Roman" pitchFamily="18" charset="0"/>
                <a:cs typeface="Times New Roman" pitchFamily="18" charset="0"/>
              </a:rPr>
              <a:t> </a:t>
            </a:r>
            <a:r>
              <a:rPr lang="en-US" sz="2400" b="0" dirty="0" err="1">
                <a:solidFill>
                  <a:srgbClr val="000000"/>
                </a:solidFill>
                <a:latin typeface="Times New Roman" pitchFamily="18" charset="0"/>
                <a:cs typeface="Times New Roman" pitchFamily="18" charset="0"/>
              </a:rPr>
              <a:t>nước</a:t>
            </a:r>
            <a:endParaRPr lang="en-US" sz="2400" b="0" dirty="0">
              <a:solidFill>
                <a:srgbClr val="000000"/>
              </a:solidFill>
              <a:latin typeface="Times New Roman" pitchFamily="18" charset="0"/>
              <a:cs typeface="Times New Roman" pitchFamily="18" charset="0"/>
            </a:endParaRPr>
          </a:p>
        </p:txBody>
      </p:sp>
      <p:pic>
        <p:nvPicPr>
          <p:cNvPr id="1026" name="Picture 2" descr="C:\Users\TitMit\Desktop\Bo GD_DT\download (9).jpg"/>
          <p:cNvPicPr>
            <a:picLocks noChangeAspect="1" noChangeArrowheads="1"/>
          </p:cNvPicPr>
          <p:nvPr/>
        </p:nvPicPr>
        <p:blipFill>
          <a:blip r:embed="rId3" cstate="print"/>
          <a:srcRect/>
          <a:stretch>
            <a:fillRect/>
          </a:stretch>
        </p:blipFill>
        <p:spPr bwMode="auto">
          <a:xfrm>
            <a:off x="8564207" y="4249272"/>
            <a:ext cx="3344508" cy="2334408"/>
          </a:xfrm>
          <a:prstGeom prst="rect">
            <a:avLst/>
          </a:prstGeom>
          <a:noFill/>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3"/>
          <p:cNvSpPr>
            <a:spLocks noGrp="1" noChangeArrowheads="1"/>
          </p:cNvSpPr>
          <p:nvPr>
            <p:ph type="body" idx="1"/>
          </p:nvPr>
        </p:nvSpPr>
        <p:spPr>
          <a:xfrm>
            <a:off x="472965" y="2249214"/>
            <a:ext cx="6295696" cy="3689132"/>
          </a:xfrm>
          <a:solidFill>
            <a:srgbClr val="FFCCFF"/>
          </a:solidFill>
        </p:spPr>
        <p:txBody>
          <a:bodyPr>
            <a:normAutofit/>
          </a:bodyPr>
          <a:lstStyle/>
          <a:p>
            <a:pPr algn="just">
              <a:lnSpc>
                <a:spcPct val="80000"/>
              </a:lnSpc>
              <a:buNone/>
            </a:pPr>
            <a:endParaRPr lang="en-US" sz="2400" dirty="0">
              <a:solidFill>
                <a:srgbClr val="3333CC"/>
              </a:solidFill>
              <a:latin typeface="Times New Roman" pitchFamily="18" charset="0"/>
              <a:cs typeface="Times New Roman" pitchFamily="18" charset="0"/>
            </a:endParaRPr>
          </a:p>
          <a:p>
            <a:pPr algn="just">
              <a:lnSpc>
                <a:spcPct val="80000"/>
              </a:lnSpc>
              <a:buNone/>
            </a:pPr>
            <a:r>
              <a:rPr lang="en-US" sz="2400" dirty="0" smtClean="0">
                <a:solidFill>
                  <a:srgbClr val="3333CC"/>
                </a:solidFill>
                <a:latin typeface="Times New Roman" pitchFamily="18" charset="0"/>
                <a:cs typeface="Times New Roman" pitchFamily="18" charset="0"/>
              </a:rPr>
              <a:t>		9 </a:t>
            </a:r>
            <a:r>
              <a:rPr lang="en-US" sz="2400" dirty="0" err="1">
                <a:solidFill>
                  <a:srgbClr val="3333CC"/>
                </a:solidFill>
                <a:latin typeface="Times New Roman" pitchFamily="18" charset="0"/>
                <a:cs typeface="Times New Roman" pitchFamily="18" charset="0"/>
              </a:rPr>
              <a:t>giờ</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ngày</a:t>
            </a:r>
            <a:r>
              <a:rPr lang="en-US" sz="2400" dirty="0">
                <a:solidFill>
                  <a:srgbClr val="3333CC"/>
                </a:solidFill>
                <a:latin typeface="Times New Roman" pitchFamily="18" charset="0"/>
                <a:cs typeface="Times New Roman" pitchFamily="18" charset="0"/>
              </a:rPr>
              <a:t> 2/9/1969, </a:t>
            </a:r>
            <a:r>
              <a:rPr lang="en-US" sz="2400" dirty="0" err="1">
                <a:solidFill>
                  <a:srgbClr val="3333CC"/>
                </a:solidFill>
                <a:latin typeface="Times New Roman" pitchFamily="18" charset="0"/>
                <a:cs typeface="Times New Roman" pitchFamily="18" charset="0"/>
              </a:rPr>
              <a:t>Bác</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bị</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một</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cơn</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đau</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tim</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nặng</a:t>
            </a:r>
            <a:r>
              <a:rPr lang="en-US" sz="2400" dirty="0">
                <a:solidFill>
                  <a:srgbClr val="3333CC"/>
                </a:solidFill>
                <a:latin typeface="Times New Roman" pitchFamily="18" charset="0"/>
                <a:cs typeface="Times New Roman" pitchFamily="18" charset="0"/>
              </a:rPr>
              <a:t>. Theo </a:t>
            </a:r>
            <a:r>
              <a:rPr lang="en-US" sz="2400" dirty="0" err="1">
                <a:solidFill>
                  <a:srgbClr val="3333CC"/>
                </a:solidFill>
                <a:latin typeface="Times New Roman" pitchFamily="18" charset="0"/>
                <a:cs typeface="Times New Roman" pitchFamily="18" charset="0"/>
              </a:rPr>
              <a:t>dõi</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trên</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máy</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điện</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tim</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thì</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đến</a:t>
            </a:r>
            <a:r>
              <a:rPr lang="en-US" sz="2400" dirty="0">
                <a:solidFill>
                  <a:srgbClr val="3333CC"/>
                </a:solidFill>
                <a:latin typeface="Times New Roman" pitchFamily="18" charset="0"/>
                <a:cs typeface="Times New Roman" pitchFamily="18" charset="0"/>
              </a:rPr>
              <a:t> </a:t>
            </a:r>
            <a:r>
              <a:rPr lang="en-US" sz="2400" i="1" dirty="0">
                <a:solidFill>
                  <a:srgbClr val="FF0000"/>
                </a:solidFill>
                <a:latin typeface="Times New Roman" pitchFamily="18" charset="0"/>
                <a:cs typeface="Times New Roman" pitchFamily="18" charset="0"/>
              </a:rPr>
              <a:t>9 </a:t>
            </a:r>
            <a:r>
              <a:rPr lang="en-US" sz="2400" i="1" dirty="0" err="1">
                <a:solidFill>
                  <a:srgbClr val="FF0000"/>
                </a:solidFill>
                <a:latin typeface="Times New Roman" pitchFamily="18" charset="0"/>
                <a:cs typeface="Times New Roman" pitchFamily="18" charset="0"/>
              </a:rPr>
              <a:t>giờ</a:t>
            </a:r>
            <a:r>
              <a:rPr lang="en-US" sz="2400" i="1" dirty="0">
                <a:solidFill>
                  <a:srgbClr val="FF0000"/>
                </a:solidFill>
                <a:latin typeface="Times New Roman" pitchFamily="18" charset="0"/>
                <a:cs typeface="Times New Roman" pitchFamily="18" charset="0"/>
              </a:rPr>
              <a:t> 15</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tim</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Bác</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ngừng</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đập</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hẳn</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Các</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bác</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sĩ</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thay</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nhau</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dùng</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sức</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ấn</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lên</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ngực</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Bác</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mong</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sao</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tim</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Người</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đập</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trở</a:t>
            </a:r>
            <a:r>
              <a:rPr lang="en-US" sz="2400" dirty="0">
                <a:solidFill>
                  <a:srgbClr val="3333CC"/>
                </a:solidFill>
                <a:latin typeface="Times New Roman" pitchFamily="18" charset="0"/>
                <a:cs typeface="Times New Roman" pitchFamily="18" charset="0"/>
              </a:rPr>
              <a:t> </a:t>
            </a:r>
            <a:r>
              <a:rPr lang="en-US" sz="2400" dirty="0" err="1">
                <a:solidFill>
                  <a:srgbClr val="3333CC"/>
                </a:solidFill>
                <a:latin typeface="Times New Roman" pitchFamily="18" charset="0"/>
                <a:cs typeface="Times New Roman" pitchFamily="18" charset="0"/>
              </a:rPr>
              <a:t>lại</a:t>
            </a:r>
            <a:r>
              <a:rPr lang="en-US" sz="2400" dirty="0">
                <a:solidFill>
                  <a:srgbClr val="3333CC"/>
                </a:solidFill>
                <a:latin typeface="Times New Roman" pitchFamily="18" charset="0"/>
                <a:cs typeface="Times New Roman" pitchFamily="18" charset="0"/>
              </a:rPr>
              <a:t>. </a:t>
            </a:r>
          </a:p>
          <a:p>
            <a:pPr algn="just">
              <a:lnSpc>
                <a:spcPct val="80000"/>
              </a:lnSpc>
              <a:buNone/>
            </a:pPr>
            <a:endParaRPr lang="en-US" sz="2400" dirty="0">
              <a:solidFill>
                <a:srgbClr val="CC0000"/>
              </a:solidFill>
              <a:latin typeface="Times New Roman" pitchFamily="18" charset="0"/>
              <a:cs typeface="Times New Roman" pitchFamily="18" charset="0"/>
            </a:endParaRPr>
          </a:p>
          <a:p>
            <a:pPr algn="just">
              <a:lnSpc>
                <a:spcPct val="80000"/>
              </a:lnSpc>
              <a:buNone/>
            </a:pPr>
            <a:r>
              <a:rPr lang="en-US" sz="2400" dirty="0" smtClean="0">
                <a:solidFill>
                  <a:srgbClr val="CC0000"/>
                </a:solidFill>
                <a:latin typeface="Times New Roman" pitchFamily="18" charset="0"/>
                <a:cs typeface="Times New Roman" pitchFamily="18" charset="0"/>
              </a:rPr>
              <a:t>		Cho </a:t>
            </a:r>
            <a:r>
              <a:rPr lang="en-US" sz="2400" dirty="0" err="1">
                <a:solidFill>
                  <a:srgbClr val="CC0000"/>
                </a:solidFill>
                <a:latin typeface="Times New Roman" pitchFamily="18" charset="0"/>
                <a:cs typeface="Times New Roman" pitchFamily="18" charset="0"/>
              </a:rPr>
              <a:t>đến</a:t>
            </a:r>
            <a:r>
              <a:rPr lang="en-US" sz="2400" dirty="0">
                <a:solidFill>
                  <a:srgbClr val="CC0000"/>
                </a:solidFill>
                <a:latin typeface="Times New Roman" pitchFamily="18" charset="0"/>
                <a:cs typeface="Times New Roman" pitchFamily="18" charset="0"/>
              </a:rPr>
              <a:t> 9 </a:t>
            </a:r>
            <a:r>
              <a:rPr lang="en-US" sz="2400" dirty="0" err="1">
                <a:solidFill>
                  <a:srgbClr val="CC0000"/>
                </a:solidFill>
                <a:latin typeface="Times New Roman" pitchFamily="18" charset="0"/>
                <a:cs typeface="Times New Roman" pitchFamily="18" charset="0"/>
              </a:rPr>
              <a:t>giờ</a:t>
            </a:r>
            <a:r>
              <a:rPr lang="en-US" sz="2400" dirty="0">
                <a:solidFill>
                  <a:srgbClr val="CC0000"/>
                </a:solidFill>
                <a:latin typeface="Times New Roman" pitchFamily="18" charset="0"/>
                <a:cs typeface="Times New Roman" pitchFamily="18" charset="0"/>
              </a:rPr>
              <a:t> 47 </a:t>
            </a:r>
            <a:r>
              <a:rPr lang="en-US" sz="2400" dirty="0" err="1">
                <a:solidFill>
                  <a:srgbClr val="CC0000"/>
                </a:solidFill>
                <a:latin typeface="Times New Roman" pitchFamily="18" charset="0"/>
                <a:cs typeface="Times New Roman" pitchFamily="18" charset="0"/>
              </a:rPr>
              <a:t>phút</a:t>
            </a:r>
            <a:r>
              <a:rPr lang="en-US" sz="2400" dirty="0">
                <a:solidFill>
                  <a:srgbClr val="CC0000"/>
                </a:solidFill>
                <a:latin typeface="Times New Roman" pitchFamily="18" charset="0"/>
                <a:cs typeface="Times New Roman" pitchFamily="18" charset="0"/>
              </a:rPr>
              <a:t>, </a:t>
            </a:r>
            <a:r>
              <a:rPr lang="en-US" sz="2400" dirty="0" err="1">
                <a:solidFill>
                  <a:srgbClr val="CC0000"/>
                </a:solidFill>
                <a:latin typeface="Times New Roman" pitchFamily="18" charset="0"/>
                <a:cs typeface="Times New Roman" pitchFamily="18" charset="0"/>
              </a:rPr>
              <a:t>Thủ</a:t>
            </a:r>
            <a:r>
              <a:rPr lang="en-US" sz="2400" dirty="0">
                <a:solidFill>
                  <a:srgbClr val="CC0000"/>
                </a:solidFill>
                <a:latin typeface="Times New Roman" pitchFamily="18" charset="0"/>
                <a:cs typeface="Times New Roman" pitchFamily="18" charset="0"/>
              </a:rPr>
              <a:t> </a:t>
            </a:r>
            <a:r>
              <a:rPr lang="en-US" sz="2400" dirty="0" err="1">
                <a:solidFill>
                  <a:srgbClr val="CC0000"/>
                </a:solidFill>
                <a:latin typeface="Times New Roman" pitchFamily="18" charset="0"/>
                <a:cs typeface="Times New Roman" pitchFamily="18" charset="0"/>
              </a:rPr>
              <a:t>tướng</a:t>
            </a:r>
            <a:r>
              <a:rPr lang="en-US" sz="2400" dirty="0">
                <a:solidFill>
                  <a:srgbClr val="CC0000"/>
                </a:solidFill>
                <a:latin typeface="Times New Roman" pitchFamily="18" charset="0"/>
                <a:cs typeface="Times New Roman" pitchFamily="18" charset="0"/>
              </a:rPr>
              <a:t> </a:t>
            </a:r>
            <a:r>
              <a:rPr lang="en-US" sz="2400" dirty="0" err="1">
                <a:solidFill>
                  <a:srgbClr val="CC0000"/>
                </a:solidFill>
                <a:latin typeface="Times New Roman" pitchFamily="18" charset="0"/>
                <a:cs typeface="Times New Roman" pitchFamily="18" charset="0"/>
              </a:rPr>
              <a:t>Phạm</a:t>
            </a:r>
            <a:r>
              <a:rPr lang="en-US" sz="2400" dirty="0">
                <a:solidFill>
                  <a:srgbClr val="CC0000"/>
                </a:solidFill>
                <a:latin typeface="Times New Roman" pitchFamily="18" charset="0"/>
                <a:cs typeface="Times New Roman" pitchFamily="18" charset="0"/>
              </a:rPr>
              <a:t> </a:t>
            </a:r>
            <a:r>
              <a:rPr lang="en-US" sz="2400" dirty="0" err="1">
                <a:solidFill>
                  <a:srgbClr val="CC0000"/>
                </a:solidFill>
                <a:latin typeface="Times New Roman" pitchFamily="18" charset="0"/>
                <a:cs typeface="Times New Roman" pitchFamily="18" charset="0"/>
              </a:rPr>
              <a:t>Văn</a:t>
            </a:r>
            <a:r>
              <a:rPr lang="en-US" sz="2400" dirty="0">
                <a:solidFill>
                  <a:srgbClr val="CC0000"/>
                </a:solidFill>
                <a:latin typeface="Times New Roman" pitchFamily="18" charset="0"/>
                <a:cs typeface="Times New Roman" pitchFamily="18" charset="0"/>
              </a:rPr>
              <a:t> </a:t>
            </a:r>
            <a:r>
              <a:rPr lang="en-US" sz="2400" dirty="0" err="1">
                <a:solidFill>
                  <a:srgbClr val="CC0000"/>
                </a:solidFill>
                <a:latin typeface="Times New Roman" pitchFamily="18" charset="0"/>
                <a:cs typeface="Times New Roman" pitchFamily="18" charset="0"/>
              </a:rPr>
              <a:t>Đồng</a:t>
            </a:r>
            <a:r>
              <a:rPr lang="en-US" sz="2400" dirty="0">
                <a:solidFill>
                  <a:srgbClr val="CC0000"/>
                </a:solidFill>
                <a:latin typeface="Times New Roman" pitchFamily="18" charset="0"/>
                <a:cs typeface="Times New Roman" pitchFamily="18" charset="0"/>
              </a:rPr>
              <a:t> </a:t>
            </a:r>
            <a:r>
              <a:rPr lang="en-US" sz="2400" dirty="0" err="1">
                <a:solidFill>
                  <a:srgbClr val="CC0000"/>
                </a:solidFill>
                <a:latin typeface="Times New Roman" pitchFamily="18" charset="0"/>
                <a:cs typeface="Times New Roman" pitchFamily="18" charset="0"/>
              </a:rPr>
              <a:t>trào</a:t>
            </a:r>
            <a:r>
              <a:rPr lang="en-US" sz="2400" dirty="0">
                <a:solidFill>
                  <a:srgbClr val="CC0000"/>
                </a:solidFill>
                <a:latin typeface="Times New Roman" pitchFamily="18" charset="0"/>
                <a:cs typeface="Times New Roman" pitchFamily="18" charset="0"/>
              </a:rPr>
              <a:t> </a:t>
            </a:r>
            <a:r>
              <a:rPr lang="en-US" sz="2400" dirty="0" err="1">
                <a:solidFill>
                  <a:srgbClr val="CC0000"/>
                </a:solidFill>
                <a:latin typeface="Times New Roman" pitchFamily="18" charset="0"/>
                <a:cs typeface="Times New Roman" pitchFamily="18" charset="0"/>
              </a:rPr>
              <a:t>nước</a:t>
            </a:r>
            <a:r>
              <a:rPr lang="en-US" sz="2400" dirty="0">
                <a:solidFill>
                  <a:srgbClr val="CC0000"/>
                </a:solidFill>
                <a:latin typeface="Times New Roman" pitchFamily="18" charset="0"/>
                <a:cs typeface="Times New Roman" pitchFamily="18" charset="0"/>
              </a:rPr>
              <a:t> </a:t>
            </a:r>
            <a:r>
              <a:rPr lang="en-US" sz="2400" dirty="0" err="1">
                <a:solidFill>
                  <a:srgbClr val="CC0000"/>
                </a:solidFill>
                <a:latin typeface="Times New Roman" pitchFamily="18" charset="0"/>
                <a:cs typeface="Times New Roman" pitchFamily="18" charset="0"/>
              </a:rPr>
              <a:t>mắt</a:t>
            </a:r>
            <a:r>
              <a:rPr lang="en-US" sz="2400" dirty="0">
                <a:solidFill>
                  <a:srgbClr val="CC0000"/>
                </a:solidFill>
                <a:latin typeface="Times New Roman" pitchFamily="18" charset="0"/>
                <a:cs typeface="Times New Roman" pitchFamily="18" charset="0"/>
              </a:rPr>
              <a:t>: "</a:t>
            </a:r>
            <a:r>
              <a:rPr lang="en-US" sz="2400" i="1" dirty="0" err="1">
                <a:solidFill>
                  <a:srgbClr val="CC0000"/>
                </a:solidFill>
                <a:latin typeface="Times New Roman" pitchFamily="18" charset="0"/>
                <a:cs typeface="Times New Roman" pitchFamily="18" charset="0"/>
              </a:rPr>
              <a:t>Thôi</a:t>
            </a:r>
            <a:r>
              <a:rPr lang="en-US" sz="2400" i="1" dirty="0">
                <a:solidFill>
                  <a:srgbClr val="CC0000"/>
                </a:solidFill>
                <a:latin typeface="Times New Roman" pitchFamily="18" charset="0"/>
                <a:cs typeface="Times New Roman" pitchFamily="18" charset="0"/>
              </a:rPr>
              <a:t> </a:t>
            </a:r>
            <a:r>
              <a:rPr lang="en-US" sz="2400" i="1" dirty="0" err="1">
                <a:solidFill>
                  <a:srgbClr val="CC0000"/>
                </a:solidFill>
                <a:latin typeface="Times New Roman" pitchFamily="18" charset="0"/>
                <a:cs typeface="Times New Roman" pitchFamily="18" charset="0"/>
              </a:rPr>
              <a:t>các</a:t>
            </a:r>
            <a:r>
              <a:rPr lang="en-US" sz="2400" i="1" dirty="0">
                <a:solidFill>
                  <a:srgbClr val="CC0000"/>
                </a:solidFill>
                <a:latin typeface="Times New Roman" pitchFamily="18" charset="0"/>
                <a:cs typeface="Times New Roman" pitchFamily="18" charset="0"/>
              </a:rPr>
              <a:t> </a:t>
            </a:r>
            <a:r>
              <a:rPr lang="en-US" sz="2400" i="1" dirty="0" err="1">
                <a:solidFill>
                  <a:srgbClr val="CC0000"/>
                </a:solidFill>
                <a:latin typeface="Times New Roman" pitchFamily="18" charset="0"/>
                <a:cs typeface="Times New Roman" pitchFamily="18" charset="0"/>
              </a:rPr>
              <a:t>đồng</a:t>
            </a:r>
            <a:r>
              <a:rPr lang="en-US" sz="2400" i="1" dirty="0">
                <a:solidFill>
                  <a:srgbClr val="CC0000"/>
                </a:solidFill>
                <a:latin typeface="Times New Roman" pitchFamily="18" charset="0"/>
                <a:cs typeface="Times New Roman" pitchFamily="18" charset="0"/>
              </a:rPr>
              <a:t> </a:t>
            </a:r>
            <a:r>
              <a:rPr lang="en-US" sz="2400" i="1" dirty="0" err="1">
                <a:solidFill>
                  <a:srgbClr val="CC0000"/>
                </a:solidFill>
                <a:latin typeface="Times New Roman" pitchFamily="18" charset="0"/>
                <a:cs typeface="Times New Roman" pitchFamily="18" charset="0"/>
              </a:rPr>
              <a:t>chí</a:t>
            </a:r>
            <a:r>
              <a:rPr lang="en-US" sz="2400" i="1" dirty="0">
                <a:solidFill>
                  <a:srgbClr val="CC0000"/>
                </a:solidFill>
                <a:latin typeface="Times New Roman" pitchFamily="18" charset="0"/>
                <a:cs typeface="Times New Roman" pitchFamily="18" charset="0"/>
              </a:rPr>
              <a:t> ạ, </a:t>
            </a:r>
            <a:r>
              <a:rPr lang="en-US" sz="2400" i="1" dirty="0" err="1">
                <a:solidFill>
                  <a:srgbClr val="CC0000"/>
                </a:solidFill>
                <a:latin typeface="Times New Roman" pitchFamily="18" charset="0"/>
                <a:cs typeface="Times New Roman" pitchFamily="18" charset="0"/>
              </a:rPr>
              <a:t>Bác</a:t>
            </a:r>
            <a:r>
              <a:rPr lang="en-US" sz="2400" i="1" dirty="0">
                <a:solidFill>
                  <a:srgbClr val="CC0000"/>
                </a:solidFill>
                <a:latin typeface="Times New Roman" pitchFamily="18" charset="0"/>
                <a:cs typeface="Times New Roman" pitchFamily="18" charset="0"/>
              </a:rPr>
              <a:t> </a:t>
            </a:r>
            <a:r>
              <a:rPr lang="en-US" sz="2400" i="1" dirty="0" err="1">
                <a:solidFill>
                  <a:srgbClr val="CC0000"/>
                </a:solidFill>
                <a:latin typeface="Times New Roman" pitchFamily="18" charset="0"/>
                <a:cs typeface="Times New Roman" pitchFamily="18" charset="0"/>
              </a:rPr>
              <a:t>của</a:t>
            </a:r>
            <a:r>
              <a:rPr lang="en-US" sz="2400" i="1" dirty="0">
                <a:solidFill>
                  <a:srgbClr val="CC0000"/>
                </a:solidFill>
                <a:latin typeface="Times New Roman" pitchFamily="18" charset="0"/>
                <a:cs typeface="Times New Roman" pitchFamily="18" charset="0"/>
              </a:rPr>
              <a:t> </a:t>
            </a:r>
            <a:r>
              <a:rPr lang="en-US" sz="2400" i="1" dirty="0" err="1">
                <a:solidFill>
                  <a:srgbClr val="CC0000"/>
                </a:solidFill>
                <a:latin typeface="Times New Roman" pitchFamily="18" charset="0"/>
                <a:cs typeface="Times New Roman" pitchFamily="18" charset="0"/>
              </a:rPr>
              <a:t>chúng</a:t>
            </a:r>
            <a:r>
              <a:rPr lang="en-US" sz="2400" i="1" dirty="0">
                <a:solidFill>
                  <a:srgbClr val="CC0000"/>
                </a:solidFill>
                <a:latin typeface="Times New Roman" pitchFamily="18" charset="0"/>
                <a:cs typeface="Times New Roman" pitchFamily="18" charset="0"/>
              </a:rPr>
              <a:t> </a:t>
            </a:r>
            <a:r>
              <a:rPr lang="en-US" sz="2400" i="1" dirty="0" err="1">
                <a:solidFill>
                  <a:srgbClr val="CC0000"/>
                </a:solidFill>
                <a:latin typeface="Times New Roman" pitchFamily="18" charset="0"/>
                <a:cs typeface="Times New Roman" pitchFamily="18" charset="0"/>
              </a:rPr>
              <a:t>ta</a:t>
            </a:r>
            <a:r>
              <a:rPr lang="en-US" sz="2400" i="1" dirty="0">
                <a:solidFill>
                  <a:srgbClr val="CC0000"/>
                </a:solidFill>
                <a:latin typeface="Times New Roman" pitchFamily="18" charset="0"/>
                <a:cs typeface="Times New Roman" pitchFamily="18" charset="0"/>
              </a:rPr>
              <a:t> </a:t>
            </a:r>
            <a:r>
              <a:rPr lang="en-US" sz="2400" i="1" dirty="0" err="1">
                <a:solidFill>
                  <a:srgbClr val="CC0000"/>
                </a:solidFill>
                <a:latin typeface="Times New Roman" pitchFamily="18" charset="0"/>
                <a:cs typeface="Times New Roman" pitchFamily="18" charset="0"/>
              </a:rPr>
              <a:t>không</a:t>
            </a:r>
            <a:r>
              <a:rPr lang="en-US" sz="2400" i="1" dirty="0">
                <a:solidFill>
                  <a:srgbClr val="CC0000"/>
                </a:solidFill>
                <a:latin typeface="Times New Roman" pitchFamily="18" charset="0"/>
                <a:cs typeface="Times New Roman" pitchFamily="18" charset="0"/>
              </a:rPr>
              <a:t> qua </a:t>
            </a:r>
            <a:r>
              <a:rPr lang="en-US" sz="2400" i="1" dirty="0" err="1">
                <a:solidFill>
                  <a:srgbClr val="CC0000"/>
                </a:solidFill>
                <a:latin typeface="Times New Roman" pitchFamily="18" charset="0"/>
                <a:cs typeface="Times New Roman" pitchFamily="18" charset="0"/>
              </a:rPr>
              <a:t>khỏi</a:t>
            </a:r>
            <a:r>
              <a:rPr lang="en-US" sz="2400" i="1" dirty="0">
                <a:solidFill>
                  <a:srgbClr val="CC0000"/>
                </a:solidFill>
                <a:latin typeface="Times New Roman" pitchFamily="18" charset="0"/>
                <a:cs typeface="Times New Roman" pitchFamily="18" charset="0"/>
              </a:rPr>
              <a:t> </a:t>
            </a:r>
            <a:r>
              <a:rPr lang="en-US" sz="2400" i="1" dirty="0" err="1">
                <a:solidFill>
                  <a:srgbClr val="CC0000"/>
                </a:solidFill>
                <a:latin typeface="Times New Roman" pitchFamily="18" charset="0"/>
                <a:cs typeface="Times New Roman" pitchFamily="18" charset="0"/>
              </a:rPr>
              <a:t>nữa</a:t>
            </a:r>
            <a:r>
              <a:rPr lang="en-US" sz="2400" i="1" dirty="0">
                <a:solidFill>
                  <a:srgbClr val="CC0000"/>
                </a:solidFill>
                <a:latin typeface="Times New Roman" pitchFamily="18" charset="0"/>
                <a:cs typeface="Times New Roman" pitchFamily="18" charset="0"/>
              </a:rPr>
              <a:t> </a:t>
            </a:r>
            <a:r>
              <a:rPr lang="en-US" sz="2400" i="1" dirty="0" err="1">
                <a:solidFill>
                  <a:srgbClr val="CC0000"/>
                </a:solidFill>
                <a:latin typeface="Times New Roman" pitchFamily="18" charset="0"/>
                <a:cs typeface="Times New Roman" pitchFamily="18" charset="0"/>
              </a:rPr>
              <a:t>rồi</a:t>
            </a:r>
            <a:r>
              <a:rPr lang="en-US" sz="2400" i="1" dirty="0">
                <a:solidFill>
                  <a:srgbClr val="CC0000"/>
                </a:solidFill>
                <a:latin typeface="Times New Roman" pitchFamily="18" charset="0"/>
                <a:cs typeface="Times New Roman" pitchFamily="18" charset="0"/>
              </a:rPr>
              <a:t>"</a:t>
            </a:r>
            <a:r>
              <a:rPr lang="en-US" sz="2400" i="1" dirty="0">
                <a:solidFill>
                  <a:schemeClr val="accent2"/>
                </a:solidFill>
                <a:latin typeface="Times New Roman" pitchFamily="18" charset="0"/>
                <a:cs typeface="Times New Roman" pitchFamily="18" charset="0"/>
              </a:rPr>
              <a:t> </a:t>
            </a:r>
            <a:endParaRPr lang="en-US" sz="2400" dirty="0">
              <a:solidFill>
                <a:schemeClr val="accent2"/>
              </a:solidFill>
              <a:latin typeface="Times New Roman" pitchFamily="18" charset="0"/>
              <a:cs typeface="Times New Roman" pitchFamily="18" charset="0"/>
            </a:endParaRPr>
          </a:p>
        </p:txBody>
      </p:sp>
      <p:pic>
        <p:nvPicPr>
          <p:cNvPr id="163844" name="Picture 4" descr="Gặp lại người quay thước phim cuối cùng về Bác Hồ"/>
          <p:cNvPicPr>
            <a:picLocks noChangeAspect="1" noChangeArrowheads="1"/>
          </p:cNvPicPr>
          <p:nvPr/>
        </p:nvPicPr>
        <p:blipFill>
          <a:blip r:embed="rId2" cstate="print"/>
          <a:srcRect/>
          <a:stretch>
            <a:fillRect/>
          </a:stretch>
        </p:blipFill>
        <p:spPr bwMode="auto">
          <a:xfrm>
            <a:off x="6908800" y="914400"/>
            <a:ext cx="5283200" cy="2228850"/>
          </a:xfrm>
          <a:prstGeom prst="rect">
            <a:avLst/>
          </a:prstGeom>
          <a:noFill/>
          <a:ln w="9525">
            <a:noFill/>
            <a:miter lim="800000"/>
            <a:headEnd/>
            <a:tailEnd/>
          </a:ln>
        </p:spPr>
      </p:pic>
      <p:pic>
        <p:nvPicPr>
          <p:cNvPr id="163845" name="Picture 5" descr="Nhung gio phut cuoi doi cua Bac Ho"/>
          <p:cNvPicPr>
            <a:picLocks noChangeAspect="1" noChangeArrowheads="1"/>
          </p:cNvPicPr>
          <p:nvPr/>
        </p:nvPicPr>
        <p:blipFill>
          <a:blip r:embed="rId3" cstate="print"/>
          <a:srcRect/>
          <a:stretch>
            <a:fillRect/>
          </a:stretch>
        </p:blipFill>
        <p:spPr bwMode="auto">
          <a:xfrm>
            <a:off x="7112000" y="3602038"/>
            <a:ext cx="5080000" cy="2874962"/>
          </a:xfrm>
          <a:prstGeom prst="rect">
            <a:avLst/>
          </a:prstGeom>
          <a:noFill/>
          <a:ln w="9525">
            <a:noFill/>
            <a:miter lim="800000"/>
            <a:headEnd/>
            <a:tailEnd/>
          </a:ln>
        </p:spPr>
      </p:pic>
      <p:sp>
        <p:nvSpPr>
          <p:cNvPr id="6" name="Rectangle 5"/>
          <p:cNvSpPr/>
          <p:nvPr/>
        </p:nvSpPr>
        <p:spPr>
          <a:xfrm>
            <a:off x="1915479" y="627258"/>
            <a:ext cx="4853184" cy="461665"/>
          </a:xfrm>
          <a:prstGeom prst="rect">
            <a:avLst/>
          </a:prstGeom>
        </p:spPr>
        <p:txBody>
          <a:bodyPr wrap="square">
            <a:spAutoFit/>
          </a:bodyPr>
          <a:lstStyle/>
          <a:p>
            <a:r>
              <a:rPr lang="en-US" sz="2400" b="1" dirty="0" err="1" smtClean="0">
                <a:latin typeface="Times New Roman" pitchFamily="18" charset="0"/>
                <a:cs typeface="Times New Roman" pitchFamily="18" charset="0"/>
              </a:rPr>
              <a:t>Những</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ngày</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cuối</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cùng</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của</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Bác</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Hồ</a:t>
            </a:r>
            <a:endParaRPr lang="en-US" sz="2400" b="1" dirty="0">
              <a:latin typeface="Times New Roman" pitchFamily="18" charset="0"/>
              <a:cs typeface="Times New Roman"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body" idx="1"/>
          </p:nvPr>
        </p:nvSpPr>
        <p:spPr>
          <a:xfrm>
            <a:off x="6737130" y="378372"/>
            <a:ext cx="5076498" cy="6138042"/>
          </a:xfrm>
          <a:solidFill>
            <a:srgbClr val="00FFFF"/>
          </a:solidFill>
          <a:ln w="28575">
            <a:solidFill>
              <a:srgbClr val="D60093"/>
            </a:solidFill>
          </a:ln>
        </p:spPr>
        <p:txBody>
          <a:bodyPr>
            <a:normAutofit/>
          </a:bodyPr>
          <a:lstStyle/>
          <a:p>
            <a:pPr algn="just">
              <a:lnSpc>
                <a:spcPct val="150000"/>
              </a:lnSpc>
              <a:buFontTx/>
              <a:buNone/>
            </a:pPr>
            <a:endParaRPr lang="en-US" sz="2000" b="1" dirty="0">
              <a:solidFill>
                <a:srgbClr val="FF0000"/>
              </a:solidFill>
              <a:latin typeface="Times New Roman" pitchFamily="18" charset="0"/>
              <a:cs typeface="Times New Roman" pitchFamily="18" charset="0"/>
            </a:endParaRPr>
          </a:p>
          <a:p>
            <a:pPr algn="just">
              <a:lnSpc>
                <a:spcPct val="150000"/>
              </a:lnSpc>
              <a:buFontTx/>
              <a:buNone/>
            </a:pPr>
            <a:r>
              <a:rPr lang="en-US" sz="2000" b="1" dirty="0" smtClean="0">
                <a:solidFill>
                  <a:srgbClr val="FF0000"/>
                </a:solidFill>
                <a:latin typeface="Times New Roman" pitchFamily="18" charset="0"/>
                <a:cs typeface="Times New Roman" pitchFamily="18" charset="0"/>
              </a:rPr>
              <a:t>		</a:t>
            </a:r>
          </a:p>
          <a:p>
            <a:pPr algn="just">
              <a:lnSpc>
                <a:spcPct val="150000"/>
              </a:lnSpc>
              <a:buFontTx/>
              <a:buNone/>
            </a:pPr>
            <a:endParaRPr lang="en-US" sz="2000" b="1" dirty="0" smtClean="0">
              <a:solidFill>
                <a:srgbClr val="FF0000"/>
              </a:solidFill>
              <a:latin typeface="Times New Roman" pitchFamily="18" charset="0"/>
              <a:cs typeface="Times New Roman" pitchFamily="18" charset="0"/>
            </a:endParaRPr>
          </a:p>
          <a:p>
            <a:pPr algn="just">
              <a:lnSpc>
                <a:spcPct val="150000"/>
              </a:lnSpc>
              <a:buFontTx/>
              <a:buNone/>
            </a:pPr>
            <a:r>
              <a:rPr lang="en-US" sz="2000" b="1" dirty="0" smtClean="0">
                <a:solidFill>
                  <a:srgbClr val="FF0000"/>
                </a:solidFill>
                <a:latin typeface="Times New Roman" pitchFamily="18" charset="0"/>
                <a:cs typeface="Times New Roman" pitchFamily="18" charset="0"/>
              </a:rPr>
              <a:t>		9 </a:t>
            </a:r>
            <a:r>
              <a:rPr lang="en-US" sz="2000" b="1" dirty="0" err="1">
                <a:solidFill>
                  <a:srgbClr val="FF0000"/>
                </a:solidFill>
                <a:latin typeface="Times New Roman" pitchFamily="18" charset="0"/>
                <a:cs typeface="Times New Roman" pitchFamily="18" charset="0"/>
              </a:rPr>
              <a:t>giờ</a:t>
            </a:r>
            <a:r>
              <a:rPr lang="en-US" sz="2000" b="1" dirty="0">
                <a:solidFill>
                  <a:srgbClr val="FF0000"/>
                </a:solidFill>
                <a:latin typeface="Times New Roman" pitchFamily="18" charset="0"/>
                <a:cs typeface="Times New Roman" pitchFamily="18" charset="0"/>
              </a:rPr>
              <a:t> 47 </a:t>
            </a:r>
            <a:r>
              <a:rPr lang="en-US" sz="2000" b="1" dirty="0" err="1">
                <a:solidFill>
                  <a:srgbClr val="FF0000"/>
                </a:solidFill>
                <a:latin typeface="Times New Roman" pitchFamily="18" charset="0"/>
                <a:cs typeface="Times New Roman" pitchFamily="18" charset="0"/>
              </a:rPr>
              <a:t>phút</a:t>
            </a:r>
            <a:r>
              <a:rPr lang="en-US" sz="2000" b="1" dirty="0">
                <a:solidFill>
                  <a:srgbClr val="FF0000"/>
                </a:solidFill>
                <a:latin typeface="Times New Roman" pitchFamily="18" charset="0"/>
                <a:cs typeface="Times New Roman" pitchFamily="18" charset="0"/>
              </a:rPr>
              <a:t> </a:t>
            </a:r>
            <a:r>
              <a:rPr lang="en-US" sz="2000" b="1" dirty="0" err="1">
                <a:solidFill>
                  <a:srgbClr val="FF0000"/>
                </a:solidFill>
                <a:latin typeface="Times New Roman" pitchFamily="18" charset="0"/>
                <a:cs typeface="Times New Roman" pitchFamily="18" charset="0"/>
              </a:rPr>
              <a:t>ngày</a:t>
            </a:r>
            <a:r>
              <a:rPr lang="en-US" sz="2000" b="1" dirty="0">
                <a:solidFill>
                  <a:srgbClr val="FF0000"/>
                </a:solidFill>
                <a:latin typeface="Times New Roman" pitchFamily="18" charset="0"/>
                <a:cs typeface="Times New Roman" pitchFamily="18" charset="0"/>
              </a:rPr>
              <a:t> 2/9/1969 </a:t>
            </a:r>
            <a:r>
              <a:rPr lang="en-US" sz="2000" dirty="0">
                <a:solidFill>
                  <a:srgbClr val="FF0000"/>
                </a:solidFill>
                <a:latin typeface="Times New Roman" pitchFamily="18" charset="0"/>
                <a:cs typeface="Times New Roman" pitchFamily="18" charset="0"/>
              </a:rPr>
              <a:t>(</a:t>
            </a:r>
            <a:r>
              <a:rPr lang="en-US" sz="2000" dirty="0" err="1">
                <a:solidFill>
                  <a:srgbClr val="FF0000"/>
                </a:solidFill>
                <a:latin typeface="Times New Roman" pitchFamily="18" charset="0"/>
                <a:cs typeface="Times New Roman" pitchFamily="18" charset="0"/>
              </a:rPr>
              <a:t>tức</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ngày</a:t>
            </a:r>
            <a:r>
              <a:rPr lang="en-US" sz="2000" dirty="0">
                <a:solidFill>
                  <a:srgbClr val="FF0000"/>
                </a:solidFill>
                <a:latin typeface="Times New Roman" pitchFamily="18" charset="0"/>
                <a:cs typeface="Times New Roman" pitchFamily="18" charset="0"/>
              </a:rPr>
              <a:t> 21 </a:t>
            </a:r>
            <a:r>
              <a:rPr lang="en-US" sz="2000" dirty="0" err="1">
                <a:solidFill>
                  <a:srgbClr val="FF0000"/>
                </a:solidFill>
                <a:latin typeface="Times New Roman" pitchFamily="18" charset="0"/>
                <a:cs typeface="Times New Roman" pitchFamily="18" charset="0"/>
              </a:rPr>
              <a:t>tháng</a:t>
            </a:r>
            <a:r>
              <a:rPr lang="en-US" sz="2000" dirty="0">
                <a:solidFill>
                  <a:srgbClr val="FF0000"/>
                </a:solidFill>
                <a:latin typeface="Times New Roman" pitchFamily="18" charset="0"/>
                <a:cs typeface="Times New Roman" pitchFamily="18" charset="0"/>
              </a:rPr>
              <a:t> 7 </a:t>
            </a:r>
            <a:r>
              <a:rPr lang="en-US" sz="2000" dirty="0" err="1">
                <a:solidFill>
                  <a:srgbClr val="FF0000"/>
                </a:solidFill>
                <a:latin typeface="Times New Roman" pitchFamily="18" charset="0"/>
                <a:cs typeface="Times New Roman" pitchFamily="18" charset="0"/>
              </a:rPr>
              <a:t>âm</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lịch</a:t>
            </a:r>
            <a:r>
              <a:rPr lang="en-US" sz="2000" dirty="0">
                <a:solidFill>
                  <a:srgbClr val="FF0000"/>
                </a:solidFill>
                <a:latin typeface="Times New Roman" pitchFamily="18" charset="0"/>
                <a:cs typeface="Times New Roman" pitchFamily="18" charset="0"/>
              </a:rPr>
              <a:t>)</a:t>
            </a:r>
            <a:r>
              <a:rPr lang="en-US" sz="2000" dirty="0">
                <a:latin typeface="Times New Roman" pitchFamily="18" charset="0"/>
                <a:cs typeface="Times New Roman" pitchFamily="18" charset="0"/>
              </a:rPr>
              <a:t> </a:t>
            </a:r>
            <a:r>
              <a:rPr lang="en-US" sz="2000" b="1" dirty="0" err="1">
                <a:solidFill>
                  <a:srgbClr val="3333CC"/>
                </a:solidFill>
                <a:latin typeface="Times New Roman" pitchFamily="18" charset="0"/>
                <a:cs typeface="Times New Roman" pitchFamily="18" charset="0"/>
              </a:rPr>
              <a:t>từ</a:t>
            </a:r>
            <a:r>
              <a:rPr lang="en-US" sz="2000" b="1" dirty="0">
                <a:solidFill>
                  <a:srgbClr val="3333CC"/>
                </a:solidFill>
                <a:latin typeface="Times New Roman" pitchFamily="18" charset="0"/>
                <a:cs typeface="Times New Roman" pitchFamily="18" charset="0"/>
              </a:rPr>
              <a:t> </a:t>
            </a:r>
            <a:r>
              <a:rPr lang="en-US" sz="2000" b="1" dirty="0" err="1">
                <a:solidFill>
                  <a:srgbClr val="3333CC"/>
                </a:solidFill>
                <a:latin typeface="Times New Roman" pitchFamily="18" charset="0"/>
                <a:cs typeface="Times New Roman" pitchFamily="18" charset="0"/>
              </a:rPr>
              <a:t>nơi</a:t>
            </a:r>
            <a:r>
              <a:rPr lang="en-US" sz="2000" b="1" dirty="0">
                <a:solidFill>
                  <a:srgbClr val="3333CC"/>
                </a:solidFill>
                <a:latin typeface="Times New Roman" pitchFamily="18" charset="0"/>
                <a:cs typeface="Times New Roman" pitchFamily="18" charset="0"/>
              </a:rPr>
              <a:t> </a:t>
            </a:r>
            <a:r>
              <a:rPr lang="en-US" sz="2000" b="1" dirty="0" err="1">
                <a:solidFill>
                  <a:srgbClr val="3333CC"/>
                </a:solidFill>
                <a:latin typeface="Times New Roman" pitchFamily="18" charset="0"/>
                <a:cs typeface="Times New Roman" pitchFamily="18" charset="0"/>
              </a:rPr>
              <a:t>đây</a:t>
            </a:r>
            <a:r>
              <a:rPr lang="en-US" sz="2000" b="1" dirty="0">
                <a:solidFill>
                  <a:srgbClr val="3333CC"/>
                </a:solidFill>
                <a:latin typeface="Times New Roman" pitchFamily="18" charset="0"/>
                <a:cs typeface="Times New Roman" pitchFamily="18" charset="0"/>
              </a:rPr>
              <a:t> </a:t>
            </a:r>
            <a:r>
              <a:rPr lang="en-US" sz="2000" b="1" dirty="0" err="1">
                <a:solidFill>
                  <a:srgbClr val="3333CC"/>
                </a:solidFill>
                <a:latin typeface="Times New Roman" pitchFamily="18" charset="0"/>
                <a:cs typeface="Times New Roman" pitchFamily="18" charset="0"/>
              </a:rPr>
              <a:t>truyền</a:t>
            </a:r>
            <a:r>
              <a:rPr lang="en-US" sz="2000" b="1" dirty="0">
                <a:solidFill>
                  <a:srgbClr val="3333CC"/>
                </a:solidFill>
                <a:latin typeface="Times New Roman" pitchFamily="18" charset="0"/>
                <a:cs typeface="Times New Roman" pitchFamily="18" charset="0"/>
              </a:rPr>
              <a:t> </a:t>
            </a:r>
            <a:r>
              <a:rPr lang="en-US" sz="2000" b="1" dirty="0" err="1">
                <a:solidFill>
                  <a:srgbClr val="3333CC"/>
                </a:solidFill>
                <a:latin typeface="Times New Roman" pitchFamily="18" charset="0"/>
                <a:cs typeface="Times New Roman" pitchFamily="18" charset="0"/>
              </a:rPr>
              <a:t>đến</a:t>
            </a:r>
            <a:r>
              <a:rPr lang="en-US" sz="2000" b="1" dirty="0">
                <a:solidFill>
                  <a:srgbClr val="3333CC"/>
                </a:solidFill>
                <a:latin typeface="Times New Roman" pitchFamily="18" charset="0"/>
                <a:cs typeface="Times New Roman" pitchFamily="18" charset="0"/>
              </a:rPr>
              <a:t> </a:t>
            </a:r>
            <a:r>
              <a:rPr lang="en-US" sz="2000" b="1" dirty="0" err="1">
                <a:solidFill>
                  <a:srgbClr val="3333CC"/>
                </a:solidFill>
                <a:latin typeface="Times New Roman" pitchFamily="18" charset="0"/>
                <a:cs typeface="Times New Roman" pitchFamily="18" charset="0"/>
              </a:rPr>
              <a:t>cho</a:t>
            </a:r>
            <a:r>
              <a:rPr lang="en-US" sz="2000" b="1" dirty="0">
                <a:solidFill>
                  <a:srgbClr val="3333CC"/>
                </a:solidFill>
                <a:latin typeface="Times New Roman" pitchFamily="18" charset="0"/>
                <a:cs typeface="Times New Roman" pitchFamily="18" charset="0"/>
              </a:rPr>
              <a:t> </a:t>
            </a:r>
            <a:r>
              <a:rPr lang="en-US" sz="2000" b="1" dirty="0" err="1">
                <a:solidFill>
                  <a:srgbClr val="3333CC"/>
                </a:solidFill>
                <a:latin typeface="Times New Roman" pitchFamily="18" charset="0"/>
                <a:cs typeface="Times New Roman" pitchFamily="18" charset="0"/>
              </a:rPr>
              <a:t>nhân</a:t>
            </a:r>
            <a:r>
              <a:rPr lang="en-US" sz="2000" b="1" dirty="0">
                <a:solidFill>
                  <a:srgbClr val="3333CC"/>
                </a:solidFill>
                <a:latin typeface="Times New Roman" pitchFamily="18" charset="0"/>
                <a:cs typeface="Times New Roman" pitchFamily="18" charset="0"/>
              </a:rPr>
              <a:t> </a:t>
            </a:r>
            <a:r>
              <a:rPr lang="en-US" sz="2000" b="1" dirty="0" err="1">
                <a:solidFill>
                  <a:srgbClr val="3333CC"/>
                </a:solidFill>
                <a:latin typeface="Times New Roman" pitchFamily="18" charset="0"/>
                <a:cs typeface="Times New Roman" pitchFamily="18" charset="0"/>
              </a:rPr>
              <a:t>loại</a:t>
            </a:r>
            <a:r>
              <a:rPr lang="en-US" sz="2000" b="1" dirty="0">
                <a:solidFill>
                  <a:srgbClr val="3333CC"/>
                </a:solidFill>
                <a:latin typeface="Times New Roman" pitchFamily="18" charset="0"/>
                <a:cs typeface="Times New Roman" pitchFamily="18" charset="0"/>
              </a:rPr>
              <a:t> </a:t>
            </a:r>
            <a:r>
              <a:rPr lang="en-US" sz="2000" b="1" dirty="0" err="1">
                <a:solidFill>
                  <a:srgbClr val="3333CC"/>
                </a:solidFill>
                <a:latin typeface="Times New Roman" pitchFamily="18" charset="0"/>
                <a:cs typeface="Times New Roman" pitchFamily="18" charset="0"/>
              </a:rPr>
              <a:t>nỗi</a:t>
            </a:r>
            <a:r>
              <a:rPr lang="en-US" sz="2000" b="1" dirty="0">
                <a:solidFill>
                  <a:srgbClr val="3333CC"/>
                </a:solidFill>
                <a:latin typeface="Times New Roman" pitchFamily="18" charset="0"/>
                <a:cs typeface="Times New Roman" pitchFamily="18" charset="0"/>
              </a:rPr>
              <a:t> </a:t>
            </a:r>
            <a:r>
              <a:rPr lang="en-US" sz="2000" b="1" dirty="0" err="1">
                <a:solidFill>
                  <a:srgbClr val="3333CC"/>
                </a:solidFill>
                <a:latin typeface="Times New Roman" pitchFamily="18" charset="0"/>
                <a:cs typeface="Times New Roman" pitchFamily="18" charset="0"/>
              </a:rPr>
              <a:t>đau</a:t>
            </a:r>
            <a:r>
              <a:rPr lang="en-US" sz="2000" b="1" dirty="0">
                <a:solidFill>
                  <a:srgbClr val="3333CC"/>
                </a:solidFill>
                <a:latin typeface="Times New Roman" pitchFamily="18" charset="0"/>
                <a:cs typeface="Times New Roman" pitchFamily="18" charset="0"/>
              </a:rPr>
              <a:t> </a:t>
            </a:r>
            <a:r>
              <a:rPr lang="en-US" sz="2000" b="1" dirty="0" err="1">
                <a:solidFill>
                  <a:srgbClr val="3333CC"/>
                </a:solidFill>
                <a:latin typeface="Times New Roman" pitchFamily="18" charset="0"/>
                <a:cs typeface="Times New Roman" pitchFamily="18" charset="0"/>
              </a:rPr>
              <a:t>Bác</a:t>
            </a:r>
            <a:r>
              <a:rPr lang="en-US" sz="2000" b="1" dirty="0">
                <a:solidFill>
                  <a:srgbClr val="3333CC"/>
                </a:solidFill>
                <a:latin typeface="Times New Roman" pitchFamily="18" charset="0"/>
                <a:cs typeface="Times New Roman" pitchFamily="18" charset="0"/>
              </a:rPr>
              <a:t> </a:t>
            </a:r>
            <a:r>
              <a:rPr lang="en-US" sz="2000" b="1" dirty="0" err="1">
                <a:solidFill>
                  <a:srgbClr val="3333CC"/>
                </a:solidFill>
                <a:latin typeface="Times New Roman" pitchFamily="18" charset="0"/>
                <a:cs typeface="Times New Roman" pitchFamily="18" charset="0"/>
              </a:rPr>
              <a:t>Hồ</a:t>
            </a:r>
            <a:r>
              <a:rPr lang="en-US" sz="2000" b="1" dirty="0">
                <a:solidFill>
                  <a:srgbClr val="3333CC"/>
                </a:solidFill>
                <a:latin typeface="Times New Roman" pitchFamily="18" charset="0"/>
                <a:cs typeface="Times New Roman" pitchFamily="18" charset="0"/>
              </a:rPr>
              <a:t> </a:t>
            </a:r>
            <a:r>
              <a:rPr lang="en-US" sz="2000" b="1" dirty="0" err="1">
                <a:solidFill>
                  <a:srgbClr val="3333CC"/>
                </a:solidFill>
                <a:latin typeface="Times New Roman" pitchFamily="18" charset="0"/>
                <a:cs typeface="Times New Roman" pitchFamily="18" charset="0"/>
              </a:rPr>
              <a:t>ra</a:t>
            </a:r>
            <a:r>
              <a:rPr lang="en-US" sz="2000" b="1" dirty="0">
                <a:solidFill>
                  <a:srgbClr val="3333CC"/>
                </a:solidFill>
                <a:latin typeface="Times New Roman" pitchFamily="18" charset="0"/>
                <a:cs typeface="Times New Roman" pitchFamily="18" charset="0"/>
              </a:rPr>
              <a:t> </a:t>
            </a:r>
            <a:r>
              <a:rPr lang="en-US" sz="2000" b="1" dirty="0" err="1">
                <a:solidFill>
                  <a:srgbClr val="3333CC"/>
                </a:solidFill>
                <a:latin typeface="Times New Roman" pitchFamily="18" charset="0"/>
                <a:cs typeface="Times New Roman" pitchFamily="18" charset="0"/>
              </a:rPr>
              <a:t>đi</a:t>
            </a:r>
            <a:r>
              <a:rPr lang="en-US" sz="2000" b="1" dirty="0">
                <a:solidFill>
                  <a:srgbClr val="3333CC"/>
                </a:solidFill>
                <a:latin typeface="Times New Roman" pitchFamily="18" charset="0"/>
                <a:cs typeface="Times New Roman" pitchFamily="18" charset="0"/>
              </a:rPr>
              <a:t> </a:t>
            </a:r>
            <a:r>
              <a:rPr lang="en-US" sz="2000" b="1" dirty="0" err="1">
                <a:solidFill>
                  <a:srgbClr val="3333CC"/>
                </a:solidFill>
                <a:latin typeface="Times New Roman" pitchFamily="18" charset="0"/>
                <a:cs typeface="Times New Roman" pitchFamily="18" charset="0"/>
              </a:rPr>
              <a:t>mãi</a:t>
            </a:r>
            <a:r>
              <a:rPr lang="en-US" sz="2000" b="1" dirty="0">
                <a:solidFill>
                  <a:srgbClr val="3333CC"/>
                </a:solidFill>
                <a:latin typeface="Times New Roman" pitchFamily="18" charset="0"/>
                <a:cs typeface="Times New Roman" pitchFamily="18" charset="0"/>
              </a:rPr>
              <a:t> </a:t>
            </a:r>
            <a:r>
              <a:rPr lang="en-US" sz="2000" b="1" dirty="0" err="1">
                <a:solidFill>
                  <a:srgbClr val="3333CC"/>
                </a:solidFill>
                <a:latin typeface="Times New Roman" pitchFamily="18" charset="0"/>
                <a:cs typeface="Times New Roman" pitchFamily="18" charset="0"/>
              </a:rPr>
              <a:t>mãi</a:t>
            </a:r>
            <a:r>
              <a:rPr lang="en-US" sz="2000" b="1" dirty="0">
                <a:solidFill>
                  <a:srgbClr val="3333CC"/>
                </a:solidFill>
                <a:latin typeface="Times New Roman" pitchFamily="18" charset="0"/>
                <a:cs typeface="Times New Roman" pitchFamily="18" charset="0"/>
              </a:rPr>
              <a:t> </a:t>
            </a:r>
            <a:r>
              <a:rPr lang="en-US" sz="2000" b="1" dirty="0" err="1">
                <a:solidFill>
                  <a:srgbClr val="3333CC"/>
                </a:solidFill>
                <a:latin typeface="Times New Roman" pitchFamily="18" charset="0"/>
                <a:cs typeface="Times New Roman" pitchFamily="18" charset="0"/>
              </a:rPr>
              <a:t>để</a:t>
            </a:r>
            <a:r>
              <a:rPr lang="en-US" sz="2000" b="1" dirty="0">
                <a:solidFill>
                  <a:srgbClr val="3333CC"/>
                </a:solidFill>
                <a:latin typeface="Times New Roman" pitchFamily="18" charset="0"/>
                <a:cs typeface="Times New Roman" pitchFamily="18" charset="0"/>
              </a:rPr>
              <a:t> </a:t>
            </a:r>
            <a:r>
              <a:rPr lang="en-US" sz="2000" b="1" dirty="0" err="1">
                <a:solidFill>
                  <a:srgbClr val="3333CC"/>
                </a:solidFill>
                <a:latin typeface="Times New Roman" pitchFamily="18" charset="0"/>
                <a:cs typeface="Times New Roman" pitchFamily="18" charset="0"/>
              </a:rPr>
              <a:t>cho</a:t>
            </a:r>
            <a:r>
              <a:rPr lang="en-US" sz="2000" b="1" dirty="0">
                <a:solidFill>
                  <a:srgbClr val="3333CC"/>
                </a:solidFill>
                <a:latin typeface="Times New Roman" pitchFamily="18" charset="0"/>
                <a:cs typeface="Times New Roman" pitchFamily="18" charset="0"/>
              </a:rPr>
              <a:t> “</a:t>
            </a:r>
            <a:r>
              <a:rPr lang="en-US" sz="2000" b="1" dirty="0" err="1">
                <a:solidFill>
                  <a:srgbClr val="3333CC"/>
                </a:solidFill>
                <a:latin typeface="Times New Roman" pitchFamily="18" charset="0"/>
                <a:cs typeface="Times New Roman" pitchFamily="18" charset="0"/>
              </a:rPr>
              <a:t>đời</a:t>
            </a:r>
            <a:r>
              <a:rPr lang="en-US" sz="2000" b="1" dirty="0">
                <a:solidFill>
                  <a:srgbClr val="3333CC"/>
                </a:solidFill>
                <a:latin typeface="Times New Roman" pitchFamily="18" charset="0"/>
                <a:cs typeface="Times New Roman" pitchFamily="18" charset="0"/>
              </a:rPr>
              <a:t> </a:t>
            </a:r>
            <a:r>
              <a:rPr lang="en-US" sz="2000" b="1" dirty="0" err="1">
                <a:solidFill>
                  <a:srgbClr val="3333CC"/>
                </a:solidFill>
                <a:latin typeface="Times New Roman" pitchFamily="18" charset="0"/>
                <a:cs typeface="Times New Roman" pitchFamily="18" charset="0"/>
              </a:rPr>
              <a:t>tuôn</a:t>
            </a:r>
            <a:r>
              <a:rPr lang="en-US" sz="2000" b="1" dirty="0">
                <a:solidFill>
                  <a:srgbClr val="3333CC"/>
                </a:solidFill>
                <a:latin typeface="Times New Roman" pitchFamily="18" charset="0"/>
                <a:cs typeface="Times New Roman" pitchFamily="18" charset="0"/>
              </a:rPr>
              <a:t> </a:t>
            </a:r>
            <a:r>
              <a:rPr lang="en-US" sz="2000" b="1" dirty="0" err="1">
                <a:solidFill>
                  <a:srgbClr val="3333CC"/>
                </a:solidFill>
                <a:latin typeface="Times New Roman" pitchFamily="18" charset="0"/>
                <a:cs typeface="Times New Roman" pitchFamily="18" charset="0"/>
              </a:rPr>
              <a:t>nước</a:t>
            </a:r>
            <a:r>
              <a:rPr lang="en-US" sz="2000" b="1" dirty="0">
                <a:solidFill>
                  <a:srgbClr val="3333CC"/>
                </a:solidFill>
                <a:latin typeface="Times New Roman" pitchFamily="18" charset="0"/>
                <a:cs typeface="Times New Roman" pitchFamily="18" charset="0"/>
              </a:rPr>
              <a:t> </a:t>
            </a:r>
            <a:r>
              <a:rPr lang="en-US" sz="2000" b="1" dirty="0" err="1">
                <a:solidFill>
                  <a:srgbClr val="3333CC"/>
                </a:solidFill>
                <a:latin typeface="Times New Roman" pitchFamily="18" charset="0"/>
                <a:cs typeface="Times New Roman" pitchFamily="18" charset="0"/>
              </a:rPr>
              <a:t>mắt</a:t>
            </a:r>
            <a:r>
              <a:rPr lang="en-US" sz="2000" b="1" dirty="0">
                <a:solidFill>
                  <a:srgbClr val="3333CC"/>
                </a:solidFill>
                <a:latin typeface="Times New Roman" pitchFamily="18" charset="0"/>
                <a:cs typeface="Times New Roman" pitchFamily="18" charset="0"/>
              </a:rPr>
              <a:t> </a:t>
            </a:r>
            <a:r>
              <a:rPr lang="en-US" sz="2000" b="1" dirty="0" err="1">
                <a:solidFill>
                  <a:srgbClr val="3333CC"/>
                </a:solidFill>
                <a:latin typeface="Times New Roman" pitchFamily="18" charset="0"/>
                <a:cs typeface="Times New Roman" pitchFamily="18" charset="0"/>
              </a:rPr>
              <a:t>trời</a:t>
            </a:r>
            <a:r>
              <a:rPr lang="en-US" sz="2000" b="1" dirty="0">
                <a:solidFill>
                  <a:srgbClr val="3333CC"/>
                </a:solidFill>
                <a:latin typeface="Times New Roman" pitchFamily="18" charset="0"/>
                <a:cs typeface="Times New Roman" pitchFamily="18" charset="0"/>
              </a:rPr>
              <a:t> </a:t>
            </a:r>
            <a:r>
              <a:rPr lang="en-US" sz="2000" b="1" dirty="0" err="1">
                <a:solidFill>
                  <a:srgbClr val="3333CC"/>
                </a:solidFill>
                <a:latin typeface="Times New Roman" pitchFamily="18" charset="0"/>
                <a:cs typeface="Times New Roman" pitchFamily="18" charset="0"/>
              </a:rPr>
              <a:t>tuôn</a:t>
            </a:r>
            <a:r>
              <a:rPr lang="en-US" sz="2000" b="1" dirty="0">
                <a:solidFill>
                  <a:srgbClr val="3333CC"/>
                </a:solidFill>
                <a:latin typeface="Times New Roman" pitchFamily="18" charset="0"/>
                <a:cs typeface="Times New Roman" pitchFamily="18" charset="0"/>
              </a:rPr>
              <a:t> </a:t>
            </a:r>
            <a:r>
              <a:rPr lang="en-US" sz="2000" b="1" dirty="0" err="1">
                <a:solidFill>
                  <a:srgbClr val="3333CC"/>
                </a:solidFill>
                <a:latin typeface="Times New Roman" pitchFamily="18" charset="0"/>
                <a:cs typeface="Times New Roman" pitchFamily="18" charset="0"/>
              </a:rPr>
              <a:t>mưa</a:t>
            </a:r>
            <a:r>
              <a:rPr lang="en-US" sz="2000" b="1" dirty="0">
                <a:solidFill>
                  <a:srgbClr val="3333CC"/>
                </a:solidFill>
                <a:latin typeface="Times New Roman" pitchFamily="18" charset="0"/>
                <a:cs typeface="Times New Roman" pitchFamily="18" charset="0"/>
              </a:rPr>
              <a:t>”. </a:t>
            </a:r>
          </a:p>
        </p:txBody>
      </p:sp>
      <p:pic>
        <p:nvPicPr>
          <p:cNvPr id="164867" name="Picture 3" descr="Gặp lại người quay thước phim cuối cùng về Bác Hồ"/>
          <p:cNvPicPr>
            <a:picLocks noChangeAspect="1" noChangeArrowheads="1"/>
          </p:cNvPicPr>
          <p:nvPr/>
        </p:nvPicPr>
        <p:blipFill>
          <a:blip r:embed="rId2" cstate="print"/>
          <a:srcRect/>
          <a:stretch>
            <a:fillRect/>
          </a:stretch>
        </p:blipFill>
        <p:spPr bwMode="auto">
          <a:xfrm>
            <a:off x="101600" y="76200"/>
            <a:ext cx="6400800" cy="2700338"/>
          </a:xfrm>
          <a:prstGeom prst="rect">
            <a:avLst/>
          </a:prstGeom>
          <a:noFill/>
          <a:ln w="9525">
            <a:noFill/>
            <a:miter lim="800000"/>
            <a:headEnd/>
            <a:tailEnd/>
          </a:ln>
        </p:spPr>
      </p:pic>
      <p:pic>
        <p:nvPicPr>
          <p:cNvPr id="164868" name="Picture 4" descr="Tang%20le"/>
          <p:cNvPicPr>
            <a:picLocks noChangeAspect="1" noChangeArrowheads="1"/>
          </p:cNvPicPr>
          <p:nvPr/>
        </p:nvPicPr>
        <p:blipFill>
          <a:blip r:embed="rId3" cstate="print"/>
          <a:srcRect/>
          <a:stretch>
            <a:fillRect/>
          </a:stretch>
        </p:blipFill>
        <p:spPr bwMode="auto">
          <a:xfrm>
            <a:off x="78317" y="3162300"/>
            <a:ext cx="6525683" cy="36957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5" descr="images345812_16">
            <a:hlinkClick r:id="rId3" action="ppaction://hlinkfile"/>
          </p:cNvPr>
          <p:cNvPicPr>
            <a:picLocks noChangeAspect="1" noChangeArrowheads="1"/>
          </p:cNvPicPr>
          <p:nvPr/>
        </p:nvPicPr>
        <p:blipFill>
          <a:blip r:embed="rId4" cstate="print"/>
          <a:srcRect/>
          <a:stretch>
            <a:fillRect/>
          </a:stretch>
        </p:blipFill>
        <p:spPr bwMode="auto">
          <a:xfrm>
            <a:off x="114301" y="398033"/>
            <a:ext cx="2961217" cy="3640567"/>
          </a:xfrm>
          <a:prstGeom prst="rect">
            <a:avLst/>
          </a:prstGeom>
          <a:noFill/>
          <a:ln w="9525">
            <a:noFill/>
            <a:miter lim="800000"/>
            <a:headEnd/>
            <a:tailEnd/>
          </a:ln>
        </p:spPr>
      </p:pic>
      <p:pic>
        <p:nvPicPr>
          <p:cNvPr id="30723" name="Picture 24" descr="dau-doc21908"/>
          <p:cNvPicPr>
            <a:picLocks noChangeAspect="1" noChangeArrowheads="1"/>
          </p:cNvPicPr>
          <p:nvPr/>
        </p:nvPicPr>
        <p:blipFill>
          <a:blip r:embed="rId5" cstate="print"/>
          <a:srcRect/>
          <a:stretch>
            <a:fillRect/>
          </a:stretch>
        </p:blipFill>
        <p:spPr bwMode="auto">
          <a:xfrm>
            <a:off x="101601" y="3995738"/>
            <a:ext cx="3043767" cy="2743200"/>
          </a:xfrm>
          <a:prstGeom prst="rect">
            <a:avLst/>
          </a:prstGeom>
          <a:noFill/>
          <a:ln w="9525">
            <a:noFill/>
            <a:miter lim="800000"/>
            <a:headEnd/>
            <a:tailEnd/>
          </a:ln>
        </p:spPr>
      </p:pic>
      <p:grpSp>
        <p:nvGrpSpPr>
          <p:cNvPr id="2" name="Group 23"/>
          <p:cNvGrpSpPr>
            <a:grpSpLocks/>
          </p:cNvGrpSpPr>
          <p:nvPr/>
        </p:nvGrpSpPr>
        <p:grpSpPr bwMode="auto">
          <a:xfrm>
            <a:off x="2641600" y="3200400"/>
            <a:ext cx="9347200" cy="3581400"/>
            <a:chOff x="422" y="1230"/>
            <a:chExt cx="5181" cy="2706"/>
          </a:xfrm>
        </p:grpSpPr>
        <p:sp>
          <p:nvSpPr>
            <p:cNvPr id="30730" name="Rectangle 5"/>
            <p:cNvSpPr>
              <a:spLocks noChangeArrowheads="1"/>
            </p:cNvSpPr>
            <p:nvPr/>
          </p:nvSpPr>
          <p:spPr bwMode="auto">
            <a:xfrm>
              <a:off x="4383" y="1492"/>
              <a:ext cx="1197" cy="729"/>
            </a:xfrm>
            <a:prstGeom prst="rect">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endParaRPr lang="en-US" sz="2400" b="0">
                <a:solidFill>
                  <a:srgbClr val="FFFF00"/>
                </a:solidFill>
                <a:latin typeface="Times New Roman" pitchFamily="18" charset="0"/>
                <a:cs typeface="Times New Roman" pitchFamily="18" charset="0"/>
              </a:endParaRPr>
            </a:p>
            <a:p>
              <a:pPr algn="ctr" eaLnBrk="0" hangingPunct="0"/>
              <a:r>
                <a:rPr lang="en-US">
                  <a:solidFill>
                    <a:srgbClr val="FFFF00"/>
                  </a:solidFill>
                  <a:latin typeface="Times New Roman" pitchFamily="18" charset="0"/>
                  <a:cs typeface="Times New Roman" pitchFamily="18" charset="0"/>
                </a:rPr>
                <a:t>Các phong</a:t>
              </a:r>
            </a:p>
            <a:p>
              <a:pPr algn="ctr" eaLnBrk="0" hangingPunct="0"/>
              <a:r>
                <a:rPr lang="en-US">
                  <a:solidFill>
                    <a:srgbClr val="FFFF00"/>
                  </a:solidFill>
                  <a:latin typeface="Times New Roman" pitchFamily="18" charset="0"/>
                  <a:cs typeface="Times New Roman" pitchFamily="18" charset="0"/>
                </a:rPr>
                <a:t> trào yêu nước</a:t>
              </a:r>
            </a:p>
            <a:p>
              <a:pPr algn="ctr" eaLnBrk="0" hangingPunct="0"/>
              <a:r>
                <a:rPr lang="en-US" b="0">
                  <a:solidFill>
                    <a:srgbClr val="FFFF00"/>
                  </a:solidFill>
                  <a:latin typeface="Times New Roman" pitchFamily="18" charset="0"/>
                  <a:cs typeface="Times New Roman" pitchFamily="18" charset="0"/>
                </a:rPr>
                <a:t> </a:t>
              </a:r>
            </a:p>
          </p:txBody>
        </p:sp>
        <p:sp>
          <p:nvSpPr>
            <p:cNvPr id="30731" name="AutoShape 6"/>
            <p:cNvSpPr>
              <a:spLocks noChangeArrowheads="1"/>
            </p:cNvSpPr>
            <p:nvPr/>
          </p:nvSpPr>
          <p:spPr bwMode="auto">
            <a:xfrm>
              <a:off x="1989" y="1230"/>
              <a:ext cx="1011" cy="600"/>
            </a:xfrm>
            <a:prstGeom prst="homePlate">
              <a:avLst>
                <a:gd name="adj" fmla="val 42125"/>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a:solidFill>
                    <a:srgbClr val="FFFF00"/>
                  </a:solidFill>
                  <a:latin typeface="Times New Roman" pitchFamily="18" charset="0"/>
                  <a:cs typeface="Times New Roman" pitchFamily="18" charset="0"/>
                </a:rPr>
                <a:t>Toàn thể </a:t>
              </a:r>
            </a:p>
            <a:p>
              <a:pPr algn="ctr" eaLnBrk="0" hangingPunct="0"/>
              <a:r>
                <a:rPr lang="en-US">
                  <a:solidFill>
                    <a:srgbClr val="FFFF00"/>
                  </a:solidFill>
                  <a:latin typeface="Times New Roman" pitchFamily="18" charset="0"/>
                  <a:cs typeface="Times New Roman" pitchFamily="18" charset="0"/>
                </a:rPr>
                <a:t>dân tộc </a:t>
              </a:r>
            </a:p>
            <a:p>
              <a:pPr algn="ctr" eaLnBrk="0" hangingPunct="0"/>
              <a:r>
                <a:rPr lang="en-US">
                  <a:solidFill>
                    <a:srgbClr val="FFFF00"/>
                  </a:solidFill>
                  <a:latin typeface="Times New Roman" pitchFamily="18" charset="0"/>
                  <a:cs typeface="Times New Roman" pitchFamily="18" charset="0"/>
                </a:rPr>
                <a:t>Việt Nam</a:t>
              </a:r>
            </a:p>
          </p:txBody>
        </p:sp>
        <p:sp>
          <p:nvSpPr>
            <p:cNvPr id="30732" name="AutoShape 7"/>
            <p:cNvSpPr>
              <a:spLocks noChangeArrowheads="1"/>
            </p:cNvSpPr>
            <p:nvPr/>
          </p:nvSpPr>
          <p:spPr bwMode="auto">
            <a:xfrm rot="10800000">
              <a:off x="3009" y="1235"/>
              <a:ext cx="1011" cy="600"/>
            </a:xfrm>
            <a:prstGeom prst="homePlate">
              <a:avLst>
                <a:gd name="adj" fmla="val 42125"/>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rot="10800000" wrap="none" anchor="ctr">
              <a:flatTx/>
            </a:bodyPr>
            <a:lstStyle/>
            <a:p>
              <a:pPr algn="ctr" eaLnBrk="0" hangingPunct="0"/>
              <a:r>
                <a:rPr lang="en-US">
                  <a:solidFill>
                    <a:srgbClr val="FFFF00"/>
                  </a:solidFill>
                  <a:latin typeface="Times New Roman" pitchFamily="18" charset="0"/>
                  <a:cs typeface="Times New Roman" pitchFamily="18" charset="0"/>
                </a:rPr>
                <a:t>Thực dân</a:t>
              </a:r>
            </a:p>
            <a:p>
              <a:pPr algn="ctr" eaLnBrk="0" hangingPunct="0"/>
              <a:r>
                <a:rPr lang="en-US">
                  <a:solidFill>
                    <a:srgbClr val="FFFF00"/>
                  </a:solidFill>
                  <a:latin typeface="Times New Roman" pitchFamily="18" charset="0"/>
                  <a:cs typeface="Times New Roman" pitchFamily="18" charset="0"/>
                </a:rPr>
                <a:t> Pháp</a:t>
              </a:r>
            </a:p>
            <a:p>
              <a:pPr algn="ctr" eaLnBrk="0" hangingPunct="0"/>
              <a:r>
                <a:rPr lang="en-US">
                  <a:solidFill>
                    <a:srgbClr val="FFFF00"/>
                  </a:solidFill>
                  <a:latin typeface="Times New Roman" pitchFamily="18" charset="0"/>
                  <a:cs typeface="Times New Roman" pitchFamily="18" charset="0"/>
                </a:rPr>
                <a:t>xâm lược</a:t>
              </a:r>
            </a:p>
          </p:txBody>
        </p:sp>
        <p:sp>
          <p:nvSpPr>
            <p:cNvPr id="30733" name="AutoShape 8"/>
            <p:cNvSpPr>
              <a:spLocks noChangeArrowheads="1"/>
            </p:cNvSpPr>
            <p:nvPr/>
          </p:nvSpPr>
          <p:spPr bwMode="auto">
            <a:xfrm>
              <a:off x="1989" y="2007"/>
              <a:ext cx="1011" cy="592"/>
            </a:xfrm>
            <a:prstGeom prst="homePlate">
              <a:avLst>
                <a:gd name="adj" fmla="val 42694"/>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sz="2000">
                  <a:solidFill>
                    <a:srgbClr val="FFFF00"/>
                  </a:solidFill>
                  <a:latin typeface="Times New Roman" pitchFamily="18" charset="0"/>
                  <a:cs typeface="Times New Roman" pitchFamily="18" charset="0"/>
                </a:rPr>
                <a:t>Nông dân</a:t>
              </a:r>
            </a:p>
            <a:p>
              <a:pPr algn="ctr" eaLnBrk="0" hangingPunct="0"/>
              <a:r>
                <a:rPr lang="en-US" sz="2000">
                  <a:solidFill>
                    <a:srgbClr val="FFFF00"/>
                  </a:solidFill>
                  <a:latin typeface="Times New Roman" pitchFamily="18" charset="0"/>
                  <a:cs typeface="Times New Roman" pitchFamily="18" charset="0"/>
                </a:rPr>
                <a:t> Việt Nam</a:t>
              </a:r>
            </a:p>
          </p:txBody>
        </p:sp>
        <p:sp>
          <p:nvSpPr>
            <p:cNvPr id="30734" name="AutoShape 9"/>
            <p:cNvSpPr>
              <a:spLocks noChangeArrowheads="1"/>
            </p:cNvSpPr>
            <p:nvPr/>
          </p:nvSpPr>
          <p:spPr bwMode="auto">
            <a:xfrm rot="10800000">
              <a:off x="3009" y="2006"/>
              <a:ext cx="1011" cy="601"/>
            </a:xfrm>
            <a:prstGeom prst="homePlate">
              <a:avLst>
                <a:gd name="adj" fmla="val 42055"/>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rot="10800000" wrap="none" anchor="ctr">
              <a:flatTx/>
            </a:bodyPr>
            <a:lstStyle/>
            <a:p>
              <a:pPr algn="ctr" eaLnBrk="0" hangingPunct="0"/>
              <a:r>
                <a:rPr lang="en-US" sz="2000">
                  <a:solidFill>
                    <a:srgbClr val="FFFF00"/>
                  </a:solidFill>
                  <a:latin typeface="Times New Roman" pitchFamily="18" charset="0"/>
                  <a:cs typeface="Times New Roman" pitchFamily="18" charset="0"/>
                </a:rPr>
                <a:t>Địa chủ </a:t>
              </a:r>
            </a:p>
            <a:p>
              <a:pPr algn="ctr" eaLnBrk="0" hangingPunct="0"/>
              <a:r>
                <a:rPr lang="en-US" sz="2000">
                  <a:solidFill>
                    <a:srgbClr val="FFFF00"/>
                  </a:solidFill>
                  <a:latin typeface="Times New Roman" pitchFamily="18" charset="0"/>
                  <a:cs typeface="Times New Roman" pitchFamily="18" charset="0"/>
                </a:rPr>
                <a:t>phong </a:t>
              </a:r>
            </a:p>
            <a:p>
              <a:pPr algn="ctr" eaLnBrk="0" hangingPunct="0"/>
              <a:r>
                <a:rPr lang="en-US" sz="2000">
                  <a:solidFill>
                    <a:srgbClr val="FFFF00"/>
                  </a:solidFill>
                  <a:latin typeface="Times New Roman" pitchFamily="18" charset="0"/>
                  <a:cs typeface="Times New Roman" pitchFamily="18" charset="0"/>
                </a:rPr>
                <a:t>kiến</a:t>
              </a:r>
            </a:p>
          </p:txBody>
        </p:sp>
        <p:sp>
          <p:nvSpPr>
            <p:cNvPr id="30735" name="Rectangle 10"/>
            <p:cNvSpPr>
              <a:spLocks noChangeArrowheads="1"/>
            </p:cNvSpPr>
            <p:nvPr/>
          </p:nvSpPr>
          <p:spPr bwMode="auto">
            <a:xfrm>
              <a:off x="4405" y="2993"/>
              <a:ext cx="1198" cy="729"/>
            </a:xfrm>
            <a:prstGeom prst="rect">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sz="2000">
                  <a:solidFill>
                    <a:srgbClr val="FFFF00"/>
                  </a:solidFill>
                  <a:latin typeface="Times New Roman" pitchFamily="18" charset="0"/>
                  <a:cs typeface="Times New Roman" pitchFamily="18" charset="0"/>
                </a:rPr>
                <a:t>Khủng hoảng </a:t>
              </a:r>
            </a:p>
            <a:p>
              <a:pPr algn="ctr" eaLnBrk="0" hangingPunct="0"/>
              <a:r>
                <a:rPr lang="en-US" sz="2000">
                  <a:solidFill>
                    <a:srgbClr val="FFFF00"/>
                  </a:solidFill>
                  <a:latin typeface="Times New Roman" pitchFamily="18" charset="0"/>
                  <a:cs typeface="Times New Roman" pitchFamily="18" charset="0"/>
                </a:rPr>
                <a:t>đường lối </a:t>
              </a:r>
            </a:p>
            <a:p>
              <a:pPr algn="ctr" eaLnBrk="0" hangingPunct="0"/>
              <a:r>
                <a:rPr lang="en-US" sz="2000">
                  <a:solidFill>
                    <a:srgbClr val="FFFF00"/>
                  </a:solidFill>
                  <a:latin typeface="Times New Roman" pitchFamily="18" charset="0"/>
                  <a:cs typeface="Times New Roman" pitchFamily="18" charset="0"/>
                </a:rPr>
                <a:t>cứu nước</a:t>
              </a:r>
            </a:p>
          </p:txBody>
        </p:sp>
        <p:sp>
          <p:nvSpPr>
            <p:cNvPr id="30736" name="Line 11"/>
            <p:cNvSpPr>
              <a:spLocks noChangeShapeType="1"/>
            </p:cNvSpPr>
            <p:nvPr/>
          </p:nvSpPr>
          <p:spPr bwMode="auto">
            <a:xfrm flipV="1">
              <a:off x="1634" y="1449"/>
              <a:ext cx="355" cy="429"/>
            </a:xfrm>
            <a:prstGeom prst="line">
              <a:avLst/>
            </a:prstGeom>
            <a:noFill/>
            <a:ln w="38100">
              <a:solidFill>
                <a:schemeClr val="accent2"/>
              </a:solidFill>
              <a:round/>
              <a:headEnd/>
              <a:tailEnd type="triangle" w="med" len="med"/>
            </a:ln>
          </p:spPr>
          <p:txBody>
            <a:bodyPr/>
            <a:lstStyle/>
            <a:p>
              <a:endParaRPr lang="en-US"/>
            </a:p>
          </p:txBody>
        </p:sp>
        <p:sp>
          <p:nvSpPr>
            <p:cNvPr id="30737" name="Line 12"/>
            <p:cNvSpPr>
              <a:spLocks noChangeShapeType="1"/>
            </p:cNvSpPr>
            <p:nvPr/>
          </p:nvSpPr>
          <p:spPr bwMode="auto">
            <a:xfrm>
              <a:off x="1634" y="1878"/>
              <a:ext cx="355" cy="471"/>
            </a:xfrm>
            <a:prstGeom prst="line">
              <a:avLst/>
            </a:prstGeom>
            <a:noFill/>
            <a:ln w="38100">
              <a:solidFill>
                <a:schemeClr val="accent2"/>
              </a:solidFill>
              <a:round/>
              <a:headEnd/>
              <a:tailEnd type="triangle" w="med" len="med"/>
            </a:ln>
          </p:spPr>
          <p:txBody>
            <a:bodyPr/>
            <a:lstStyle/>
            <a:p>
              <a:endParaRPr lang="en-US"/>
            </a:p>
          </p:txBody>
        </p:sp>
        <p:sp>
          <p:nvSpPr>
            <p:cNvPr id="30738" name="Line 13"/>
            <p:cNvSpPr>
              <a:spLocks noChangeShapeType="1"/>
            </p:cNvSpPr>
            <p:nvPr/>
          </p:nvSpPr>
          <p:spPr bwMode="auto">
            <a:xfrm>
              <a:off x="4028" y="1535"/>
              <a:ext cx="355" cy="343"/>
            </a:xfrm>
            <a:prstGeom prst="line">
              <a:avLst/>
            </a:prstGeom>
            <a:noFill/>
            <a:ln w="38100">
              <a:solidFill>
                <a:schemeClr val="accent2"/>
              </a:solidFill>
              <a:round/>
              <a:headEnd/>
              <a:tailEnd type="triangle" w="med" len="med"/>
            </a:ln>
          </p:spPr>
          <p:txBody>
            <a:bodyPr/>
            <a:lstStyle/>
            <a:p>
              <a:endParaRPr lang="en-US"/>
            </a:p>
          </p:txBody>
        </p:sp>
        <p:sp>
          <p:nvSpPr>
            <p:cNvPr id="30739" name="Line 14"/>
            <p:cNvSpPr>
              <a:spLocks noChangeShapeType="1"/>
            </p:cNvSpPr>
            <p:nvPr/>
          </p:nvSpPr>
          <p:spPr bwMode="auto">
            <a:xfrm flipV="1">
              <a:off x="4028" y="1878"/>
              <a:ext cx="355" cy="386"/>
            </a:xfrm>
            <a:prstGeom prst="line">
              <a:avLst/>
            </a:prstGeom>
            <a:noFill/>
            <a:ln w="38100">
              <a:solidFill>
                <a:schemeClr val="accent2"/>
              </a:solidFill>
              <a:round/>
              <a:headEnd/>
              <a:tailEnd type="triangle" w="med" len="med"/>
            </a:ln>
          </p:spPr>
          <p:txBody>
            <a:bodyPr/>
            <a:lstStyle/>
            <a:p>
              <a:endParaRPr lang="en-US"/>
            </a:p>
          </p:txBody>
        </p:sp>
        <p:sp>
          <p:nvSpPr>
            <p:cNvPr id="30740" name="Line 15"/>
            <p:cNvSpPr>
              <a:spLocks noChangeShapeType="1"/>
            </p:cNvSpPr>
            <p:nvPr/>
          </p:nvSpPr>
          <p:spPr bwMode="auto">
            <a:xfrm>
              <a:off x="5004" y="2221"/>
              <a:ext cx="0" cy="772"/>
            </a:xfrm>
            <a:prstGeom prst="line">
              <a:avLst/>
            </a:prstGeom>
            <a:noFill/>
            <a:ln w="38100">
              <a:solidFill>
                <a:schemeClr val="accent2"/>
              </a:solidFill>
              <a:round/>
              <a:headEnd/>
              <a:tailEnd type="triangle" w="med" len="med"/>
            </a:ln>
          </p:spPr>
          <p:txBody>
            <a:bodyPr/>
            <a:lstStyle/>
            <a:p>
              <a:endParaRPr lang="en-US"/>
            </a:p>
          </p:txBody>
        </p:sp>
        <p:sp>
          <p:nvSpPr>
            <p:cNvPr id="30741" name="Line 16"/>
            <p:cNvSpPr>
              <a:spLocks noChangeShapeType="1"/>
            </p:cNvSpPr>
            <p:nvPr/>
          </p:nvSpPr>
          <p:spPr bwMode="auto">
            <a:xfrm flipH="1">
              <a:off x="1087" y="2221"/>
              <a:ext cx="15" cy="1158"/>
            </a:xfrm>
            <a:prstGeom prst="line">
              <a:avLst/>
            </a:prstGeom>
            <a:noFill/>
            <a:ln w="38100">
              <a:solidFill>
                <a:schemeClr val="accent2"/>
              </a:solidFill>
              <a:round/>
              <a:headEnd/>
              <a:tailEnd/>
            </a:ln>
          </p:spPr>
          <p:txBody>
            <a:bodyPr/>
            <a:lstStyle/>
            <a:p>
              <a:endParaRPr lang="en-US"/>
            </a:p>
          </p:txBody>
        </p:sp>
        <p:sp>
          <p:nvSpPr>
            <p:cNvPr id="30742" name="Line 17"/>
            <p:cNvSpPr>
              <a:spLocks noChangeShapeType="1"/>
            </p:cNvSpPr>
            <p:nvPr/>
          </p:nvSpPr>
          <p:spPr bwMode="auto">
            <a:xfrm>
              <a:off x="1076" y="3379"/>
              <a:ext cx="828" cy="0"/>
            </a:xfrm>
            <a:prstGeom prst="line">
              <a:avLst/>
            </a:prstGeom>
            <a:noFill/>
            <a:ln w="38100">
              <a:solidFill>
                <a:schemeClr val="accent2"/>
              </a:solidFill>
              <a:round/>
              <a:headEnd/>
              <a:tailEnd type="triangle" w="med" len="med"/>
            </a:ln>
          </p:spPr>
          <p:txBody>
            <a:bodyPr/>
            <a:lstStyle/>
            <a:p>
              <a:endParaRPr lang="en-US"/>
            </a:p>
          </p:txBody>
        </p:sp>
        <p:sp>
          <p:nvSpPr>
            <p:cNvPr id="30743" name="Rectangle 18"/>
            <p:cNvSpPr>
              <a:spLocks noChangeArrowheads="1"/>
            </p:cNvSpPr>
            <p:nvPr/>
          </p:nvSpPr>
          <p:spPr bwMode="auto">
            <a:xfrm>
              <a:off x="422" y="1535"/>
              <a:ext cx="1197" cy="686"/>
            </a:xfrm>
            <a:prstGeom prst="rect">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sz="2400">
                  <a:solidFill>
                    <a:srgbClr val="FFFF00"/>
                  </a:solidFill>
                  <a:latin typeface="Times New Roman" pitchFamily="18" charset="0"/>
                  <a:cs typeface="Times New Roman" pitchFamily="18" charset="0"/>
                </a:rPr>
                <a:t>X</a:t>
              </a:r>
              <a:r>
                <a:rPr lang="en-US">
                  <a:solidFill>
                    <a:srgbClr val="FFFF00"/>
                  </a:solidFill>
                  <a:latin typeface="Times New Roman" pitchFamily="18" charset="0"/>
                  <a:cs typeface="Times New Roman" pitchFamily="18" charset="0"/>
                </a:rPr>
                <a:t>ã hội </a:t>
              </a:r>
            </a:p>
            <a:p>
              <a:pPr algn="ctr" eaLnBrk="0" hangingPunct="0"/>
              <a:r>
                <a:rPr lang="en-US">
                  <a:solidFill>
                    <a:srgbClr val="FFFF00"/>
                  </a:solidFill>
                  <a:latin typeface="Times New Roman" pitchFamily="18" charset="0"/>
                  <a:cs typeface="Times New Roman" pitchFamily="18" charset="0"/>
                </a:rPr>
                <a:t>thuộc địa nửa </a:t>
              </a:r>
            </a:p>
            <a:p>
              <a:pPr algn="ctr" eaLnBrk="0" hangingPunct="0"/>
              <a:r>
                <a:rPr lang="en-US">
                  <a:solidFill>
                    <a:srgbClr val="FFFF00"/>
                  </a:solidFill>
                  <a:latin typeface="Times New Roman" pitchFamily="18" charset="0"/>
                  <a:cs typeface="Times New Roman" pitchFamily="18" charset="0"/>
                </a:rPr>
                <a:t>phong kiến</a:t>
              </a:r>
            </a:p>
          </p:txBody>
        </p:sp>
        <p:sp>
          <p:nvSpPr>
            <p:cNvPr id="30744" name="Oval 19"/>
            <p:cNvSpPr>
              <a:spLocks noChangeArrowheads="1"/>
            </p:cNvSpPr>
            <p:nvPr/>
          </p:nvSpPr>
          <p:spPr bwMode="auto">
            <a:xfrm>
              <a:off x="1974" y="2821"/>
              <a:ext cx="1655" cy="1115"/>
            </a:xfrm>
            <a:prstGeom prst="ellipse">
              <a:avLst/>
            </a:prstGeom>
            <a:solidFill>
              <a:schemeClr val="accent1"/>
            </a:solidFill>
            <a:ln w="9525">
              <a:round/>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sz="2000">
                  <a:solidFill>
                    <a:srgbClr val="000000"/>
                  </a:solidFill>
                  <a:latin typeface="Times New Roman" pitchFamily="18" charset="0"/>
                  <a:cs typeface="Times New Roman" pitchFamily="18" charset="0"/>
                </a:rPr>
                <a:t>Hồ Chí Minh </a:t>
              </a:r>
            </a:p>
            <a:p>
              <a:pPr algn="ctr" eaLnBrk="0" hangingPunct="0"/>
              <a:r>
                <a:rPr lang="en-US" sz="2000">
                  <a:solidFill>
                    <a:srgbClr val="000000"/>
                  </a:solidFill>
                  <a:latin typeface="Times New Roman" pitchFamily="18" charset="0"/>
                  <a:cs typeface="Times New Roman" pitchFamily="18" charset="0"/>
                </a:rPr>
                <a:t>ra đi tìm đường </a:t>
              </a:r>
            </a:p>
            <a:p>
              <a:pPr algn="ctr" eaLnBrk="0" hangingPunct="0"/>
              <a:r>
                <a:rPr lang="en-US" sz="2000">
                  <a:solidFill>
                    <a:srgbClr val="000000"/>
                  </a:solidFill>
                  <a:latin typeface="Times New Roman" pitchFamily="18" charset="0"/>
                  <a:cs typeface="Times New Roman" pitchFamily="18" charset="0"/>
                </a:rPr>
                <a:t>cứu nước</a:t>
              </a:r>
            </a:p>
          </p:txBody>
        </p:sp>
        <p:sp>
          <p:nvSpPr>
            <p:cNvPr id="30745" name="Line 20"/>
            <p:cNvSpPr>
              <a:spLocks noChangeShapeType="1"/>
            </p:cNvSpPr>
            <p:nvPr/>
          </p:nvSpPr>
          <p:spPr bwMode="auto">
            <a:xfrm flipH="1">
              <a:off x="3629" y="3379"/>
              <a:ext cx="754" cy="0"/>
            </a:xfrm>
            <a:prstGeom prst="line">
              <a:avLst/>
            </a:prstGeom>
            <a:noFill/>
            <a:ln w="38100">
              <a:solidFill>
                <a:schemeClr val="accent2"/>
              </a:solidFill>
              <a:round/>
              <a:headEnd/>
              <a:tailEnd type="triangle" w="med" len="med"/>
            </a:ln>
          </p:spPr>
          <p:txBody>
            <a:bodyPr/>
            <a:lstStyle/>
            <a:p>
              <a:endParaRPr lang="en-US"/>
            </a:p>
          </p:txBody>
        </p:sp>
      </p:grpSp>
      <p:sp>
        <p:nvSpPr>
          <p:cNvPr id="30725" name="Text Box 22"/>
          <p:cNvSpPr txBox="1">
            <a:spLocks noChangeArrowheads="1"/>
          </p:cNvSpPr>
          <p:nvPr/>
        </p:nvSpPr>
        <p:spPr bwMode="auto">
          <a:xfrm>
            <a:off x="3141232" y="0"/>
            <a:ext cx="9271485" cy="519112"/>
          </a:xfrm>
          <a:prstGeom prst="rect">
            <a:avLst/>
          </a:prstGeom>
          <a:noFill/>
          <a:ln w="9525">
            <a:noFill/>
            <a:miter lim="800000"/>
            <a:headEnd/>
            <a:tailEnd/>
          </a:ln>
        </p:spPr>
        <p:txBody>
          <a:bodyPr wrap="square">
            <a:spAutoFit/>
          </a:bodyPr>
          <a:lstStyle/>
          <a:p>
            <a:pPr>
              <a:spcBef>
                <a:spcPct val="50000"/>
              </a:spcBef>
            </a:pPr>
            <a:r>
              <a:rPr lang="en-US" sz="2800" dirty="0" err="1">
                <a:solidFill>
                  <a:srgbClr val="000066"/>
                </a:solidFill>
                <a:latin typeface="Times New Roman" pitchFamily="18" charset="0"/>
              </a:rPr>
              <a:t>Xã</a:t>
            </a:r>
            <a:r>
              <a:rPr lang="en-US" sz="2800" dirty="0">
                <a:solidFill>
                  <a:srgbClr val="000066"/>
                </a:solidFill>
                <a:latin typeface="Times New Roman" pitchFamily="18" charset="0"/>
              </a:rPr>
              <a:t> </a:t>
            </a:r>
            <a:r>
              <a:rPr lang="en-US" sz="2800" dirty="0" err="1">
                <a:solidFill>
                  <a:srgbClr val="000066"/>
                </a:solidFill>
                <a:latin typeface="Times New Roman" pitchFamily="18" charset="0"/>
              </a:rPr>
              <a:t>hội</a:t>
            </a:r>
            <a:r>
              <a:rPr lang="en-US" sz="2800" dirty="0">
                <a:solidFill>
                  <a:srgbClr val="000066"/>
                </a:solidFill>
                <a:latin typeface="Times New Roman" pitchFamily="18" charset="0"/>
              </a:rPr>
              <a:t> </a:t>
            </a:r>
            <a:r>
              <a:rPr lang="en-US" sz="2800" dirty="0" err="1">
                <a:solidFill>
                  <a:srgbClr val="000066"/>
                </a:solidFill>
                <a:latin typeface="Times New Roman" pitchFamily="18" charset="0"/>
              </a:rPr>
              <a:t>Việt</a:t>
            </a:r>
            <a:r>
              <a:rPr lang="en-US" sz="2800" dirty="0">
                <a:solidFill>
                  <a:srgbClr val="000066"/>
                </a:solidFill>
                <a:latin typeface="Times New Roman" pitchFamily="18" charset="0"/>
              </a:rPr>
              <a:t> Nam </a:t>
            </a:r>
            <a:r>
              <a:rPr lang="en-US" sz="2800" dirty="0" err="1">
                <a:solidFill>
                  <a:srgbClr val="000066"/>
                </a:solidFill>
                <a:latin typeface="Times New Roman" pitchFamily="18" charset="0"/>
              </a:rPr>
              <a:t>cuối</a:t>
            </a:r>
            <a:r>
              <a:rPr lang="en-US" sz="2800" dirty="0">
                <a:solidFill>
                  <a:srgbClr val="000066"/>
                </a:solidFill>
                <a:latin typeface="Times New Roman" pitchFamily="18" charset="0"/>
              </a:rPr>
              <a:t> </a:t>
            </a:r>
            <a:r>
              <a:rPr lang="en-US" sz="2800" dirty="0" err="1">
                <a:solidFill>
                  <a:srgbClr val="000066"/>
                </a:solidFill>
                <a:latin typeface="Times New Roman" pitchFamily="18" charset="0"/>
              </a:rPr>
              <a:t>thế</a:t>
            </a:r>
            <a:r>
              <a:rPr lang="en-US" sz="2800" dirty="0">
                <a:solidFill>
                  <a:srgbClr val="000066"/>
                </a:solidFill>
                <a:latin typeface="Times New Roman" pitchFamily="18" charset="0"/>
              </a:rPr>
              <a:t> </a:t>
            </a:r>
            <a:r>
              <a:rPr lang="en-US" sz="2800" dirty="0" err="1">
                <a:solidFill>
                  <a:srgbClr val="000066"/>
                </a:solidFill>
                <a:latin typeface="Times New Roman" pitchFamily="18" charset="0"/>
              </a:rPr>
              <a:t>kỷ</a:t>
            </a:r>
            <a:r>
              <a:rPr lang="en-US" sz="2800" dirty="0">
                <a:solidFill>
                  <a:srgbClr val="000066"/>
                </a:solidFill>
                <a:latin typeface="Times New Roman" pitchFamily="18" charset="0"/>
              </a:rPr>
              <a:t> XIX </a:t>
            </a:r>
            <a:r>
              <a:rPr lang="en-US" sz="2800" dirty="0" err="1">
                <a:solidFill>
                  <a:srgbClr val="000066"/>
                </a:solidFill>
                <a:latin typeface="Times New Roman" pitchFamily="18" charset="0"/>
              </a:rPr>
              <a:t>đầu</a:t>
            </a:r>
            <a:r>
              <a:rPr lang="en-US" sz="2800" dirty="0">
                <a:solidFill>
                  <a:srgbClr val="000066"/>
                </a:solidFill>
                <a:latin typeface="Times New Roman" pitchFamily="18" charset="0"/>
              </a:rPr>
              <a:t> </a:t>
            </a:r>
            <a:r>
              <a:rPr lang="en-US" sz="2800" dirty="0" err="1">
                <a:solidFill>
                  <a:srgbClr val="000066"/>
                </a:solidFill>
                <a:latin typeface="Times New Roman" pitchFamily="18" charset="0"/>
              </a:rPr>
              <a:t>thế</a:t>
            </a:r>
            <a:r>
              <a:rPr lang="en-US" sz="2800" dirty="0">
                <a:solidFill>
                  <a:srgbClr val="000066"/>
                </a:solidFill>
                <a:latin typeface="Times New Roman" pitchFamily="18" charset="0"/>
              </a:rPr>
              <a:t> </a:t>
            </a:r>
            <a:r>
              <a:rPr lang="en-US" sz="2800" dirty="0" err="1">
                <a:solidFill>
                  <a:srgbClr val="000066"/>
                </a:solidFill>
                <a:latin typeface="Times New Roman" pitchFamily="18" charset="0"/>
              </a:rPr>
              <a:t>kỷ</a:t>
            </a:r>
            <a:r>
              <a:rPr lang="en-US" sz="2800" dirty="0">
                <a:solidFill>
                  <a:srgbClr val="000066"/>
                </a:solidFill>
                <a:latin typeface="Times New Roman" pitchFamily="18" charset="0"/>
              </a:rPr>
              <a:t> XX</a:t>
            </a:r>
          </a:p>
        </p:txBody>
      </p:sp>
      <p:pic>
        <p:nvPicPr>
          <p:cNvPr id="193562" name="Cảnh Ndân VN.MPG">
            <a:hlinkClick r:id="" action="ppaction://media"/>
          </p:cNvPr>
          <p:cNvPicPr>
            <a:picLocks noRot="1" noChangeAspect="1" noChangeArrowheads="1"/>
          </p:cNvPicPr>
          <p:nvPr>
            <a:videoFile r:link="rId1"/>
          </p:nvPr>
        </p:nvPicPr>
        <p:blipFill>
          <a:blip r:embed="rId6" cstate="print"/>
          <a:srcRect/>
          <a:stretch>
            <a:fillRect/>
          </a:stretch>
        </p:blipFill>
        <p:spPr bwMode="auto">
          <a:xfrm>
            <a:off x="7416800" y="533400"/>
            <a:ext cx="4675717" cy="2446338"/>
          </a:xfrm>
          <a:prstGeom prst="rect">
            <a:avLst/>
          </a:prstGeom>
          <a:noFill/>
          <a:ln w="9525">
            <a:noFill/>
            <a:miter lim="800000"/>
            <a:headEnd/>
            <a:tailEnd/>
          </a:ln>
        </p:spPr>
      </p:pic>
      <p:grpSp>
        <p:nvGrpSpPr>
          <p:cNvPr id="3" name="Group 17"/>
          <p:cNvGrpSpPr>
            <a:grpSpLocks/>
          </p:cNvGrpSpPr>
          <p:nvPr/>
        </p:nvGrpSpPr>
        <p:grpSpPr bwMode="auto">
          <a:xfrm>
            <a:off x="3048000" y="685800"/>
            <a:ext cx="4064000" cy="2362200"/>
            <a:chOff x="2448" y="1312"/>
            <a:chExt cx="3176" cy="2396"/>
          </a:xfrm>
        </p:grpSpPr>
        <p:pic>
          <p:nvPicPr>
            <p:cNvPr id="24" name="Picture 18" descr="hoa lo"/>
            <p:cNvPicPr>
              <a:picLocks noChangeAspect="1" noChangeArrowheads="1"/>
            </p:cNvPicPr>
            <p:nvPr/>
          </p:nvPicPr>
          <p:blipFill>
            <a:blip r:embed="rId7" cstate="print"/>
            <a:srcRect/>
            <a:stretch>
              <a:fillRect/>
            </a:stretch>
          </p:blipFill>
          <p:spPr bwMode="auto">
            <a:xfrm>
              <a:off x="2544" y="1312"/>
              <a:ext cx="3072" cy="2396"/>
            </a:xfrm>
            <a:prstGeom prst="rect">
              <a:avLst/>
            </a:prstGeom>
            <a:ln>
              <a:noFill/>
            </a:ln>
            <a:effectLst>
              <a:outerShdw blurRad="292100" dist="139700" dir="2700000" algn="tl" rotWithShape="0">
                <a:srgbClr val="333333">
                  <a:alpha val="65000"/>
                </a:srgbClr>
              </a:outerShdw>
            </a:effectLst>
          </p:spPr>
        </p:pic>
        <p:sp>
          <p:nvSpPr>
            <p:cNvPr id="25" name="Rectangle 19"/>
            <p:cNvSpPr>
              <a:spLocks noChangeArrowheads="1"/>
            </p:cNvSpPr>
            <p:nvPr/>
          </p:nvSpPr>
          <p:spPr bwMode="auto">
            <a:xfrm>
              <a:off x="2448" y="3244"/>
              <a:ext cx="3176" cy="332"/>
            </a:xfrm>
            <a:prstGeom prst="rect">
              <a:avLst/>
            </a:prstGeom>
            <a:noFill/>
            <a:ln w="9525">
              <a:noFill/>
              <a:miter lim="800000"/>
              <a:headEnd/>
              <a:tailEnd/>
            </a:ln>
            <a:effectLst/>
          </p:spPr>
          <p:txBody>
            <a:bodyPr/>
            <a:lstStyle/>
            <a:p>
              <a:pPr marL="381000" indent="-381000" algn="ctr">
                <a:lnSpc>
                  <a:spcPct val="80000"/>
                </a:lnSpc>
                <a:spcBef>
                  <a:spcPct val="20000"/>
                </a:spcBef>
                <a:buClr>
                  <a:schemeClr val="hlink"/>
                </a:buClr>
                <a:buFont typeface="Wingdings" pitchFamily="2" charset="2"/>
                <a:buNone/>
              </a:pPr>
              <a:r>
                <a:rPr lang="en-US" sz="1400" i="1">
                  <a:solidFill>
                    <a:schemeClr val="bg1"/>
                  </a:solidFill>
                  <a:effectLst>
                    <a:outerShdw blurRad="38100" dist="38100" dir="2700000" algn="tl">
                      <a:srgbClr val="C0C0C0"/>
                    </a:outerShdw>
                  </a:effectLst>
                  <a:latin typeface="Times New Roman" pitchFamily="18" charset="0"/>
                  <a:cs typeface="Times New Roman" pitchFamily="18" charset="0"/>
                </a:rPr>
                <a:t>Nhà tù Hỏa Lò – nơi giam giữ nhiều</a:t>
              </a:r>
            </a:p>
            <a:p>
              <a:pPr marL="381000" indent="-381000" algn="ctr">
                <a:lnSpc>
                  <a:spcPct val="80000"/>
                </a:lnSpc>
                <a:spcBef>
                  <a:spcPct val="20000"/>
                </a:spcBef>
                <a:buClr>
                  <a:schemeClr val="hlink"/>
                </a:buClr>
                <a:buFont typeface="Wingdings" pitchFamily="2" charset="2"/>
                <a:buNone/>
              </a:pPr>
              <a:r>
                <a:rPr lang="en-US" sz="1400" i="1">
                  <a:solidFill>
                    <a:schemeClr val="bg1"/>
                  </a:solidFill>
                  <a:effectLst>
                    <a:outerShdw blurRad="38100" dist="38100" dir="2700000" algn="tl">
                      <a:srgbClr val="C0C0C0"/>
                    </a:outerShdw>
                  </a:effectLst>
                  <a:latin typeface="Times New Roman" pitchFamily="18" charset="0"/>
                  <a:cs typeface="Times New Roman" pitchFamily="18" charset="0"/>
                </a:rPr>
                <a:t>người Việt Nam yêu nước</a:t>
              </a:r>
            </a:p>
          </p:txBody>
        </p:sp>
      </p:grpSp>
    </p:spTree>
  </p:cSld>
  <p:clrMapOvr>
    <a:masterClrMapping/>
  </p:clrMapOvr>
  <p:transition/>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193562"/>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ChangeArrowheads="1"/>
          </p:cNvSpPr>
          <p:nvPr/>
        </p:nvSpPr>
        <p:spPr bwMode="auto">
          <a:xfrm>
            <a:off x="5791200" y="4800600"/>
            <a:ext cx="6299200" cy="1828800"/>
          </a:xfrm>
          <a:prstGeom prst="rect">
            <a:avLst/>
          </a:prstGeom>
          <a:solidFill>
            <a:srgbClr val="FFCCFF"/>
          </a:solidFill>
          <a:ln w="9525">
            <a:noFill/>
            <a:miter lim="800000"/>
            <a:headEnd/>
            <a:tailEnd/>
          </a:ln>
          <a:effectLst/>
        </p:spPr>
        <p:txBody>
          <a:bodyPr/>
          <a:lstStyle/>
          <a:p>
            <a:pPr algn="ctr">
              <a:spcBef>
                <a:spcPct val="20000"/>
              </a:spcBef>
            </a:pPr>
            <a:r>
              <a:rPr lang="en-US" sz="2800" b="1">
                <a:solidFill>
                  <a:srgbClr val="FF0000"/>
                </a:solidFill>
              </a:rPr>
              <a:t>Ngày2/9/1945 Bác Hồ mang lại độc lập tự do cho mọi người dân, nhưng ngày đó Bác lại ra đi</a:t>
            </a:r>
          </a:p>
        </p:txBody>
      </p:sp>
      <p:pic>
        <p:nvPicPr>
          <p:cNvPr id="165891" name="Picture 3" descr="VH0306104(1)"/>
          <p:cNvPicPr>
            <a:picLocks noChangeAspect="1" noChangeArrowheads="1"/>
          </p:cNvPicPr>
          <p:nvPr/>
        </p:nvPicPr>
        <p:blipFill>
          <a:blip r:embed="rId2" cstate="print"/>
          <a:srcRect/>
          <a:stretch>
            <a:fillRect/>
          </a:stretch>
        </p:blipFill>
        <p:spPr bwMode="auto">
          <a:xfrm>
            <a:off x="5791200" y="1413642"/>
            <a:ext cx="6400800" cy="3197225"/>
          </a:xfrm>
          <a:prstGeom prst="rect">
            <a:avLst/>
          </a:prstGeom>
          <a:noFill/>
          <a:ln w="9525">
            <a:noFill/>
            <a:miter lim="800000"/>
            <a:headEnd/>
            <a:tailEnd/>
          </a:ln>
        </p:spPr>
      </p:pic>
      <p:pic>
        <p:nvPicPr>
          <p:cNvPr id="165892" name="Picture 4" descr="15_7_1313721812_51_vnm_2011_374364"/>
          <p:cNvPicPr>
            <a:picLocks noChangeAspect="1" noChangeArrowheads="1"/>
          </p:cNvPicPr>
          <p:nvPr/>
        </p:nvPicPr>
        <p:blipFill>
          <a:blip r:embed="rId3" cstate="print"/>
          <a:srcRect/>
          <a:stretch>
            <a:fillRect/>
          </a:stretch>
        </p:blipFill>
        <p:spPr bwMode="auto">
          <a:xfrm>
            <a:off x="1" y="0"/>
            <a:ext cx="5685367" cy="3373438"/>
          </a:xfrm>
          <a:prstGeom prst="rect">
            <a:avLst/>
          </a:prstGeom>
          <a:noFill/>
          <a:ln w="9525">
            <a:noFill/>
            <a:miter lim="800000"/>
            <a:headEnd/>
            <a:tailEnd/>
          </a:ln>
        </p:spPr>
      </p:pic>
      <p:pic>
        <p:nvPicPr>
          <p:cNvPr id="165894" name="vBCodeIMG" descr="w400xh292__9a740ef7f1b1525deafa7349d78cf286"/>
          <p:cNvPicPr>
            <a:picLocks noChangeAspect="1" noChangeArrowheads="1"/>
          </p:cNvPicPr>
          <p:nvPr/>
        </p:nvPicPr>
        <p:blipFill>
          <a:blip r:embed="rId4" cstate="print"/>
          <a:srcRect/>
          <a:stretch>
            <a:fillRect/>
          </a:stretch>
        </p:blipFill>
        <p:spPr bwMode="auto">
          <a:xfrm>
            <a:off x="0" y="3657601"/>
            <a:ext cx="5689600" cy="3116263"/>
          </a:xfrm>
          <a:prstGeom prst="rect">
            <a:avLst/>
          </a:prstGeom>
          <a:noFill/>
          <a:ln w="9525">
            <a:noFill/>
            <a:miter lim="800000"/>
            <a:headEnd/>
            <a:tailEnd/>
          </a:ln>
        </p:spPr>
      </p:pic>
      <p:sp>
        <p:nvSpPr>
          <p:cNvPr id="7" name="Rectangle 6"/>
          <p:cNvSpPr/>
          <p:nvPr/>
        </p:nvSpPr>
        <p:spPr>
          <a:xfrm>
            <a:off x="6085489" y="467739"/>
            <a:ext cx="5076497" cy="830997"/>
          </a:xfrm>
          <a:prstGeom prst="rect">
            <a:avLst/>
          </a:prstGeom>
        </p:spPr>
        <p:txBody>
          <a:bodyPr wrap="square">
            <a:spAutoFit/>
          </a:bodyPr>
          <a:lstStyle/>
          <a:p>
            <a:pPr algn="just"/>
            <a:r>
              <a:rPr lang="en-US" sz="2400" b="1" dirty="0" err="1" smtClean="0">
                <a:latin typeface="Times New Roman" pitchFamily="18" charset="0"/>
                <a:cs typeface="Times New Roman" pitchFamily="18" charset="0"/>
              </a:rPr>
              <a:t>Lịch</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sử</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đã</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có</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sự</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trùng</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hợp</a:t>
            </a:r>
            <a:r>
              <a:rPr lang="en-US" sz="2400" b="1" dirty="0" smtClean="0">
                <a:latin typeface="Times New Roman" pitchFamily="18" charset="0"/>
                <a:cs typeface="Times New Roman" pitchFamily="18" charset="0"/>
              </a:rPr>
              <a:t> </a:t>
            </a:r>
            <a:br>
              <a:rPr lang="en-US" sz="2400" b="1" dirty="0" smtClean="0">
                <a:latin typeface="Times New Roman" pitchFamily="18" charset="0"/>
                <a:cs typeface="Times New Roman" pitchFamily="18" charset="0"/>
              </a:rPr>
            </a:br>
            <a:r>
              <a:rPr lang="en-US" sz="2400" b="1" dirty="0" err="1" smtClean="0">
                <a:latin typeface="Times New Roman" pitchFamily="18" charset="0"/>
                <a:cs typeface="Times New Roman" pitchFamily="18" charset="0"/>
              </a:rPr>
              <a:t>thiêng</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liêng</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và</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kỳ</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diệu</a:t>
            </a:r>
            <a:r>
              <a:rPr lang="en-US" sz="2400" b="1" dirty="0" smtClean="0">
                <a:latin typeface="Times New Roman" pitchFamily="18" charset="0"/>
                <a:cs typeface="Times New Roman" pitchFamily="18" charset="0"/>
              </a:rPr>
              <a:t>.</a:t>
            </a:r>
            <a:endParaRPr lang="en-US" sz="2400" b="1" dirty="0">
              <a:latin typeface="Times New Roman" pitchFamily="18" charset="0"/>
              <a:cs typeface="Times New Roman"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181684" y="415160"/>
            <a:ext cx="5892800" cy="1116012"/>
          </a:xfrm>
          <a:solidFill>
            <a:srgbClr val="66FFCC"/>
          </a:solidFill>
        </p:spPr>
        <p:txBody>
          <a:bodyPr/>
          <a:lstStyle/>
          <a:p>
            <a:r>
              <a:rPr lang="en-US" sz="4000" b="1" dirty="0" err="1">
                <a:solidFill>
                  <a:srgbClr val="800000"/>
                </a:solidFill>
              </a:rPr>
              <a:t>Bên</a:t>
            </a:r>
            <a:r>
              <a:rPr lang="en-US" sz="4000" b="1" dirty="0">
                <a:solidFill>
                  <a:srgbClr val="800000"/>
                </a:solidFill>
              </a:rPr>
              <a:t> </a:t>
            </a:r>
            <a:r>
              <a:rPr lang="en-US" sz="4000" b="1" dirty="0" err="1">
                <a:solidFill>
                  <a:srgbClr val="800000"/>
                </a:solidFill>
              </a:rPr>
              <a:t>Lăng</a:t>
            </a:r>
            <a:r>
              <a:rPr lang="en-US" sz="4000" b="1" dirty="0">
                <a:solidFill>
                  <a:srgbClr val="800000"/>
                </a:solidFill>
              </a:rPr>
              <a:t> </a:t>
            </a:r>
            <a:r>
              <a:rPr lang="en-US" sz="4000" b="1" dirty="0" err="1">
                <a:solidFill>
                  <a:srgbClr val="800000"/>
                </a:solidFill>
              </a:rPr>
              <a:t>Bác</a:t>
            </a:r>
            <a:r>
              <a:rPr lang="en-US" sz="4000" b="1" dirty="0">
                <a:solidFill>
                  <a:srgbClr val="800000"/>
                </a:solidFill>
              </a:rPr>
              <a:t> </a:t>
            </a:r>
            <a:r>
              <a:rPr lang="en-US" sz="4000" b="1" dirty="0" err="1">
                <a:solidFill>
                  <a:srgbClr val="800000"/>
                </a:solidFill>
              </a:rPr>
              <a:t>Hồ</a:t>
            </a:r>
            <a:endParaRPr lang="en-US" sz="4000" b="1" dirty="0">
              <a:solidFill>
                <a:srgbClr val="800000"/>
              </a:solidFill>
            </a:endParaRPr>
          </a:p>
        </p:txBody>
      </p:sp>
      <p:pic>
        <p:nvPicPr>
          <p:cNvPr id="166915" name="Picture 3" descr="A historical photo of Ho Chi Minh lying in state in his mausoleum. His body is now displayed in a larger display case.">
            <a:hlinkClick r:id="rId2"/>
          </p:cNvPr>
          <p:cNvPicPr>
            <a:picLocks noChangeAspect="1" noChangeArrowheads="1"/>
          </p:cNvPicPr>
          <p:nvPr/>
        </p:nvPicPr>
        <p:blipFill>
          <a:blip r:embed="rId3" cstate="print"/>
          <a:srcRect/>
          <a:stretch>
            <a:fillRect/>
          </a:stretch>
        </p:blipFill>
        <p:spPr bwMode="auto">
          <a:xfrm>
            <a:off x="190501" y="1627189"/>
            <a:ext cx="5803900" cy="3241675"/>
          </a:xfrm>
          <a:prstGeom prst="rect">
            <a:avLst/>
          </a:prstGeom>
          <a:noFill/>
          <a:ln w="9525">
            <a:noFill/>
            <a:miter lim="800000"/>
            <a:headEnd/>
            <a:tailEnd/>
          </a:ln>
        </p:spPr>
      </p:pic>
      <p:sp>
        <p:nvSpPr>
          <p:cNvPr id="166916" name="Rectangle 4"/>
          <p:cNvSpPr>
            <a:spLocks noChangeArrowheads="1"/>
          </p:cNvSpPr>
          <p:nvPr/>
        </p:nvSpPr>
        <p:spPr bwMode="auto">
          <a:xfrm>
            <a:off x="203200" y="5105400"/>
            <a:ext cx="5689600" cy="1219200"/>
          </a:xfrm>
          <a:prstGeom prst="rect">
            <a:avLst/>
          </a:prstGeom>
          <a:solidFill>
            <a:srgbClr val="FFCCFF"/>
          </a:solidFill>
          <a:ln w="9525">
            <a:solidFill>
              <a:schemeClr val="tx1"/>
            </a:solidFill>
            <a:miter lim="800000"/>
            <a:headEnd/>
            <a:tailEnd/>
          </a:ln>
          <a:effectLst/>
        </p:spPr>
        <p:txBody>
          <a:bodyPr wrap="none" anchor="ctr"/>
          <a:lstStyle/>
          <a:p>
            <a:pPr algn="ctr"/>
            <a:r>
              <a:rPr lang="en-US" b="1">
                <a:solidFill>
                  <a:srgbClr val="800000"/>
                </a:solidFill>
              </a:rPr>
              <a:t>Bác nằm trong lăng giấc ngủ bình yên</a:t>
            </a:r>
            <a:br>
              <a:rPr lang="en-US" b="1">
                <a:solidFill>
                  <a:srgbClr val="800000"/>
                </a:solidFill>
              </a:rPr>
            </a:br>
            <a:r>
              <a:rPr lang="en-US" b="1">
                <a:solidFill>
                  <a:srgbClr val="800000"/>
                </a:solidFill>
              </a:rPr>
              <a:t>Giữa một vầng trăng sáng dịu hiền </a:t>
            </a:r>
          </a:p>
        </p:txBody>
      </p:sp>
      <p:pic>
        <p:nvPicPr>
          <p:cNvPr id="166917" name="Picture 5" descr="vao_vieng_lang"/>
          <p:cNvPicPr>
            <a:picLocks noChangeAspect="1" noChangeArrowheads="1"/>
          </p:cNvPicPr>
          <p:nvPr/>
        </p:nvPicPr>
        <p:blipFill>
          <a:blip r:embed="rId4" cstate="print"/>
          <a:srcRect/>
          <a:stretch>
            <a:fillRect/>
          </a:stretch>
        </p:blipFill>
        <p:spPr bwMode="auto">
          <a:xfrm>
            <a:off x="5994400" y="3762376"/>
            <a:ext cx="5849769" cy="3095625"/>
          </a:xfrm>
          <a:prstGeom prst="rect">
            <a:avLst/>
          </a:prstGeom>
          <a:noFill/>
          <a:ln w="9525">
            <a:noFill/>
            <a:miter lim="800000"/>
            <a:headEnd/>
            <a:tailEnd/>
          </a:ln>
        </p:spPr>
      </p:pic>
      <p:pic>
        <p:nvPicPr>
          <p:cNvPr id="166918" name="Picture 6" descr="lang_bac"/>
          <p:cNvPicPr>
            <a:picLocks noChangeAspect="1" noChangeArrowheads="1"/>
          </p:cNvPicPr>
          <p:nvPr/>
        </p:nvPicPr>
        <p:blipFill>
          <a:blip r:embed="rId5" cstate="print"/>
          <a:srcRect/>
          <a:stretch>
            <a:fillRect/>
          </a:stretch>
        </p:blipFill>
        <p:spPr bwMode="auto">
          <a:xfrm>
            <a:off x="5994400" y="430306"/>
            <a:ext cx="5828254" cy="3424519"/>
          </a:xfrm>
          <a:prstGeom prst="rect">
            <a:avLst/>
          </a:prstGeom>
          <a:noFill/>
          <a:ln w="9525">
            <a:noFill/>
            <a:miter lim="800000"/>
            <a:headEnd/>
            <a:tailEnd/>
          </a:ln>
        </p:spPr>
      </p:pic>
      <p:sp>
        <p:nvSpPr>
          <p:cNvPr id="166920" name="Rectangle 8"/>
          <p:cNvSpPr>
            <a:spLocks noChangeArrowheads="1"/>
          </p:cNvSpPr>
          <p:nvPr/>
        </p:nvSpPr>
        <p:spPr bwMode="auto">
          <a:xfrm>
            <a:off x="5791200" y="2819400"/>
            <a:ext cx="6299200" cy="1143000"/>
          </a:xfrm>
          <a:prstGeom prst="rect">
            <a:avLst/>
          </a:prstGeom>
          <a:noFill/>
          <a:ln w="9525">
            <a:noFill/>
            <a:miter lim="800000"/>
            <a:headEnd/>
            <a:tailEnd/>
          </a:ln>
          <a:effectLst/>
        </p:spPr>
        <p:txBody>
          <a:bodyPr wrap="none" anchor="ctr"/>
          <a:lstStyle/>
          <a:p>
            <a:pPr algn="ctr"/>
            <a:r>
              <a:rPr lang="en-US" sz="2000" b="1" i="1">
                <a:solidFill>
                  <a:srgbClr val="000099"/>
                </a:solidFill>
              </a:rPr>
              <a:t>Đã ngừng đập một trái tim </a:t>
            </a:r>
          </a:p>
          <a:p>
            <a:pPr algn="ctr"/>
            <a:r>
              <a:rPr lang="en-US" sz="2000" b="1" i="1">
                <a:solidFill>
                  <a:srgbClr val="000099"/>
                </a:solidFill>
              </a:rPr>
              <a:t>Đã ngừng đập một cánh chim đại bàng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09600" y="4410076"/>
            <a:ext cx="10972800" cy="695325"/>
          </a:xfrm>
          <a:solidFill>
            <a:srgbClr val="00FFFF"/>
          </a:solidFill>
          <a:ln/>
        </p:spPr>
        <p:txBody>
          <a:bodyPr anchor="b">
            <a:normAutofit fontScale="90000"/>
          </a:bodyPr>
          <a:lstStyle/>
          <a:p>
            <a:r>
              <a:rPr lang="en-US" sz="2400" b="1">
                <a:solidFill>
                  <a:srgbClr val="800000"/>
                </a:solidFill>
              </a:rPr>
              <a:t>Đồng chí Hồ Chí Minh là một con người đăc biệt mà cái chết đã gieo mầm cho sự sống đời đời bất diệt</a:t>
            </a:r>
          </a:p>
        </p:txBody>
      </p:sp>
      <p:pic>
        <p:nvPicPr>
          <p:cNvPr id="167939" name="Picture 3" descr="1-20-3-anhFidelcastro"/>
          <p:cNvPicPr>
            <a:picLocks noChangeAspect="1" noChangeArrowheads="1"/>
          </p:cNvPicPr>
          <p:nvPr/>
        </p:nvPicPr>
        <p:blipFill>
          <a:blip r:embed="rId2" cstate="print"/>
          <a:srcRect/>
          <a:stretch>
            <a:fillRect/>
          </a:stretch>
        </p:blipFill>
        <p:spPr bwMode="auto">
          <a:xfrm>
            <a:off x="2540000" y="1333500"/>
            <a:ext cx="9652000" cy="4762500"/>
          </a:xfrm>
          <a:prstGeom prst="rect">
            <a:avLst/>
          </a:prstGeom>
          <a:noFill/>
          <a:ln w="9525">
            <a:noFill/>
            <a:miter lim="800000"/>
            <a:headEnd/>
            <a:tailEnd/>
          </a:ln>
        </p:spPr>
      </p:pic>
      <p:pic>
        <p:nvPicPr>
          <p:cNvPr id="167940" name="Picture 4" descr="Chủ tịch Hồ Chí Minh thăm Thủ đô Vácxava (Ba Lan), tháng 7-1957"/>
          <p:cNvPicPr>
            <a:picLocks noChangeAspect="1" noChangeArrowheads="1"/>
          </p:cNvPicPr>
          <p:nvPr/>
        </p:nvPicPr>
        <p:blipFill>
          <a:blip r:embed="rId3" cstate="print"/>
          <a:srcRect/>
          <a:stretch>
            <a:fillRect/>
          </a:stretch>
        </p:blipFill>
        <p:spPr bwMode="auto">
          <a:xfrm>
            <a:off x="0" y="2338388"/>
            <a:ext cx="6426200" cy="4443412"/>
          </a:xfrm>
          <a:prstGeom prst="rect">
            <a:avLst/>
          </a:prstGeom>
          <a:noFill/>
          <a:ln w="9525">
            <a:noFill/>
            <a:miter lim="800000"/>
            <a:headEnd/>
            <a:tailEnd/>
          </a:ln>
        </p:spPr>
      </p:pic>
      <p:sp>
        <p:nvSpPr>
          <p:cNvPr id="167941" name="Rectangle 5"/>
          <p:cNvSpPr>
            <a:spLocks noChangeArrowheads="1"/>
          </p:cNvSpPr>
          <p:nvPr/>
        </p:nvSpPr>
        <p:spPr bwMode="auto">
          <a:xfrm>
            <a:off x="101600" y="152400"/>
            <a:ext cx="5994400" cy="1981200"/>
          </a:xfrm>
          <a:prstGeom prst="rect">
            <a:avLst/>
          </a:prstGeom>
          <a:solidFill>
            <a:srgbClr val="FFCCFF"/>
          </a:solidFill>
          <a:ln w="9525">
            <a:noFill/>
            <a:miter lim="800000"/>
            <a:headEnd/>
            <a:tailEnd/>
          </a:ln>
          <a:effectLst/>
        </p:spPr>
        <p:txBody>
          <a:bodyPr/>
          <a:lstStyle/>
          <a:p>
            <a:pPr marL="342900" indent="-342900" algn="ctr">
              <a:lnSpc>
                <a:spcPct val="90000"/>
              </a:lnSpc>
              <a:spcBef>
                <a:spcPct val="20000"/>
              </a:spcBef>
            </a:pPr>
            <a:r>
              <a:rPr lang="en-US" sz="2400" b="1"/>
              <a:t>   </a:t>
            </a:r>
            <a:r>
              <a:rPr lang="en-US" sz="3200" b="1">
                <a:solidFill>
                  <a:srgbClr val="800000"/>
                </a:solidFill>
              </a:rPr>
              <a:t>C</a:t>
            </a:r>
            <a:r>
              <a:rPr lang="vi-VN" altLang="en-US" sz="3200" b="1">
                <a:solidFill>
                  <a:srgbClr val="800000"/>
                </a:solidFill>
              </a:rPr>
              <a:t>ó hơn 22.000 bức điện chia buồn từ 121 nước trên khắp thế giới</a:t>
            </a:r>
            <a:r>
              <a:rPr lang="en-US" sz="3200" b="1">
                <a:solidFill>
                  <a:srgbClr val="800000"/>
                </a:solidFill>
              </a:rPr>
              <a:t>.</a:t>
            </a:r>
            <a:endParaRPr lang="en-US" sz="3200" b="1" i="1">
              <a:solidFill>
                <a:srgbClr val="800000"/>
              </a:solidFill>
            </a:endParaRPr>
          </a:p>
        </p:txBody>
      </p:sp>
      <p:sp>
        <p:nvSpPr>
          <p:cNvPr id="167942" name="Rectangle 6"/>
          <p:cNvSpPr>
            <a:spLocks noGrp="1" noChangeArrowheads="1"/>
          </p:cNvSpPr>
          <p:nvPr>
            <p:ph type="body" idx="1"/>
          </p:nvPr>
        </p:nvSpPr>
        <p:spPr>
          <a:xfrm>
            <a:off x="9956800" y="1266497"/>
            <a:ext cx="2235200" cy="4829503"/>
          </a:xfrm>
          <a:solidFill>
            <a:srgbClr val="FFCCFF"/>
          </a:solidFill>
          <a:ln/>
        </p:spPr>
        <p:txBody>
          <a:bodyPr/>
          <a:lstStyle/>
          <a:p>
            <a:pPr algn="just">
              <a:lnSpc>
                <a:spcPct val="90000"/>
              </a:lnSpc>
              <a:buFontTx/>
              <a:buNone/>
            </a:pPr>
            <a:r>
              <a:rPr lang="en-US" sz="2400" b="1" dirty="0" smtClean="0">
                <a:solidFill>
                  <a:srgbClr val="0000CC"/>
                </a:solidFill>
              </a:rPr>
              <a:t>		</a:t>
            </a:r>
            <a:r>
              <a:rPr lang="en-US" sz="2400" b="1" dirty="0" err="1" smtClean="0">
                <a:solidFill>
                  <a:srgbClr val="0000CC"/>
                </a:solidFill>
              </a:rPr>
              <a:t>Đồng</a:t>
            </a:r>
            <a:r>
              <a:rPr lang="en-US" sz="2400" b="1" dirty="0" smtClean="0">
                <a:solidFill>
                  <a:srgbClr val="0000CC"/>
                </a:solidFill>
              </a:rPr>
              <a:t> </a:t>
            </a:r>
            <a:r>
              <a:rPr lang="en-US" sz="2400" b="1" dirty="0" err="1">
                <a:solidFill>
                  <a:srgbClr val="0000CC"/>
                </a:solidFill>
              </a:rPr>
              <a:t>chí</a:t>
            </a:r>
            <a:r>
              <a:rPr lang="en-US" sz="2400" b="1" dirty="0">
                <a:solidFill>
                  <a:srgbClr val="0000CC"/>
                </a:solidFill>
              </a:rPr>
              <a:t> </a:t>
            </a:r>
            <a:r>
              <a:rPr lang="en-US" sz="2400" b="1" dirty="0" err="1">
                <a:solidFill>
                  <a:srgbClr val="0000CC"/>
                </a:solidFill>
              </a:rPr>
              <a:t>Hồ</a:t>
            </a:r>
            <a:r>
              <a:rPr lang="en-US" sz="2400" b="1" dirty="0">
                <a:solidFill>
                  <a:srgbClr val="0000CC"/>
                </a:solidFill>
              </a:rPr>
              <a:t> </a:t>
            </a:r>
            <a:r>
              <a:rPr lang="en-US" sz="2400" b="1" dirty="0" err="1">
                <a:solidFill>
                  <a:srgbClr val="0000CC"/>
                </a:solidFill>
              </a:rPr>
              <a:t>Chí</a:t>
            </a:r>
            <a:r>
              <a:rPr lang="en-US" sz="2400" b="1" dirty="0">
                <a:solidFill>
                  <a:srgbClr val="0000CC"/>
                </a:solidFill>
              </a:rPr>
              <a:t> Minh </a:t>
            </a:r>
            <a:r>
              <a:rPr lang="en-US" sz="2400" b="1" dirty="0" err="1">
                <a:solidFill>
                  <a:srgbClr val="0000CC"/>
                </a:solidFill>
              </a:rPr>
              <a:t>thuộc</a:t>
            </a:r>
            <a:r>
              <a:rPr lang="en-US" sz="2400" b="1" dirty="0">
                <a:solidFill>
                  <a:srgbClr val="0000CC"/>
                </a:solidFill>
              </a:rPr>
              <a:t> </a:t>
            </a:r>
            <a:r>
              <a:rPr lang="en-US" sz="2400" b="1" dirty="0" err="1">
                <a:solidFill>
                  <a:srgbClr val="0000CC"/>
                </a:solidFill>
              </a:rPr>
              <a:t>về</a:t>
            </a:r>
            <a:r>
              <a:rPr lang="en-US" sz="2400" b="1" dirty="0">
                <a:solidFill>
                  <a:srgbClr val="0000CC"/>
                </a:solidFill>
              </a:rPr>
              <a:t> </a:t>
            </a:r>
            <a:r>
              <a:rPr lang="en-US" sz="2400" b="1" dirty="0" err="1">
                <a:solidFill>
                  <a:srgbClr val="0000CC"/>
                </a:solidFill>
              </a:rPr>
              <a:t>một</a:t>
            </a:r>
            <a:r>
              <a:rPr lang="en-US" sz="2400" b="1" dirty="0">
                <a:solidFill>
                  <a:srgbClr val="0000CC"/>
                </a:solidFill>
              </a:rPr>
              <a:t> </a:t>
            </a:r>
            <a:r>
              <a:rPr lang="en-US" sz="2400" b="1" dirty="0" err="1">
                <a:solidFill>
                  <a:srgbClr val="0000CC"/>
                </a:solidFill>
              </a:rPr>
              <a:t>lớp</a:t>
            </a:r>
            <a:r>
              <a:rPr lang="en-US" sz="2400" b="1" dirty="0">
                <a:solidFill>
                  <a:srgbClr val="0000CC"/>
                </a:solidFill>
              </a:rPr>
              <a:t> </a:t>
            </a:r>
            <a:r>
              <a:rPr lang="en-US" sz="2400" b="1" dirty="0" err="1">
                <a:solidFill>
                  <a:srgbClr val="0000CC"/>
                </a:solidFill>
              </a:rPr>
              <a:t>người</a:t>
            </a:r>
            <a:r>
              <a:rPr lang="en-US" sz="2400" b="1" dirty="0">
                <a:solidFill>
                  <a:srgbClr val="0000CC"/>
                </a:solidFill>
              </a:rPr>
              <a:t> </a:t>
            </a:r>
            <a:r>
              <a:rPr lang="en-US" sz="2400" b="1" dirty="0" err="1">
                <a:solidFill>
                  <a:srgbClr val="0000CC"/>
                </a:solidFill>
              </a:rPr>
              <a:t>đăc</a:t>
            </a:r>
            <a:r>
              <a:rPr lang="en-US" sz="2400" b="1" dirty="0">
                <a:solidFill>
                  <a:srgbClr val="0000CC"/>
                </a:solidFill>
              </a:rPr>
              <a:t> </a:t>
            </a:r>
            <a:r>
              <a:rPr lang="en-US" sz="2400" b="1" dirty="0" err="1">
                <a:solidFill>
                  <a:srgbClr val="0000CC"/>
                </a:solidFill>
              </a:rPr>
              <a:t>biệt</a:t>
            </a:r>
            <a:r>
              <a:rPr lang="en-US" sz="2400" b="1" dirty="0">
                <a:solidFill>
                  <a:srgbClr val="0000CC"/>
                </a:solidFill>
              </a:rPr>
              <a:t> </a:t>
            </a:r>
            <a:r>
              <a:rPr lang="en-US" sz="2400" b="1" dirty="0" err="1">
                <a:solidFill>
                  <a:srgbClr val="0000CC"/>
                </a:solidFill>
              </a:rPr>
              <a:t>mà</a:t>
            </a:r>
            <a:r>
              <a:rPr lang="en-US" sz="2400" b="1" dirty="0">
                <a:solidFill>
                  <a:srgbClr val="0000CC"/>
                </a:solidFill>
              </a:rPr>
              <a:t> </a:t>
            </a:r>
            <a:r>
              <a:rPr lang="en-US" sz="2400" b="1" dirty="0" err="1">
                <a:solidFill>
                  <a:srgbClr val="0000CC"/>
                </a:solidFill>
              </a:rPr>
              <a:t>cái</a:t>
            </a:r>
            <a:r>
              <a:rPr lang="en-US" sz="2400" b="1" dirty="0">
                <a:solidFill>
                  <a:srgbClr val="0000CC"/>
                </a:solidFill>
              </a:rPr>
              <a:t> </a:t>
            </a:r>
            <a:r>
              <a:rPr lang="en-US" sz="2400" b="1" dirty="0" err="1">
                <a:solidFill>
                  <a:srgbClr val="0000CC"/>
                </a:solidFill>
              </a:rPr>
              <a:t>chết</a:t>
            </a:r>
            <a:r>
              <a:rPr lang="en-US" sz="2400" b="1" dirty="0">
                <a:solidFill>
                  <a:srgbClr val="0000CC"/>
                </a:solidFill>
              </a:rPr>
              <a:t> </a:t>
            </a:r>
            <a:r>
              <a:rPr lang="en-US" sz="2400" b="1" dirty="0" err="1">
                <a:solidFill>
                  <a:srgbClr val="0000CC"/>
                </a:solidFill>
              </a:rPr>
              <a:t>lại</a:t>
            </a:r>
            <a:r>
              <a:rPr lang="en-US" sz="2400" b="1" dirty="0">
                <a:solidFill>
                  <a:srgbClr val="0000CC"/>
                </a:solidFill>
              </a:rPr>
              <a:t> </a:t>
            </a:r>
            <a:r>
              <a:rPr lang="en-US" sz="2400" b="1" dirty="0" err="1">
                <a:solidFill>
                  <a:srgbClr val="0000CC"/>
                </a:solidFill>
              </a:rPr>
              <a:t>gieo</a:t>
            </a:r>
            <a:r>
              <a:rPr lang="en-US" sz="2400" b="1" dirty="0">
                <a:solidFill>
                  <a:srgbClr val="0000CC"/>
                </a:solidFill>
              </a:rPr>
              <a:t> </a:t>
            </a:r>
            <a:r>
              <a:rPr lang="en-US" sz="2400" b="1" dirty="0" err="1">
                <a:solidFill>
                  <a:srgbClr val="0000CC"/>
                </a:solidFill>
              </a:rPr>
              <a:t>mầm</a:t>
            </a:r>
            <a:r>
              <a:rPr lang="en-US" sz="2400" b="1" dirty="0">
                <a:solidFill>
                  <a:srgbClr val="0000CC"/>
                </a:solidFill>
              </a:rPr>
              <a:t> </a:t>
            </a:r>
            <a:r>
              <a:rPr lang="en-US" sz="2400" b="1" dirty="0" err="1">
                <a:solidFill>
                  <a:srgbClr val="0000CC"/>
                </a:solidFill>
              </a:rPr>
              <a:t>cho</a:t>
            </a:r>
            <a:r>
              <a:rPr lang="en-US" sz="2400" b="1" dirty="0">
                <a:solidFill>
                  <a:srgbClr val="0000CC"/>
                </a:solidFill>
              </a:rPr>
              <a:t> </a:t>
            </a:r>
            <a:r>
              <a:rPr lang="en-US" sz="2400" b="1" dirty="0" err="1">
                <a:solidFill>
                  <a:srgbClr val="0000CC"/>
                </a:solidFill>
              </a:rPr>
              <a:t>sự</a:t>
            </a:r>
            <a:r>
              <a:rPr lang="en-US" sz="2400" b="1" dirty="0">
                <a:solidFill>
                  <a:srgbClr val="0000CC"/>
                </a:solidFill>
              </a:rPr>
              <a:t> </a:t>
            </a:r>
            <a:r>
              <a:rPr lang="en-US" sz="2400" b="1" dirty="0" err="1">
                <a:solidFill>
                  <a:srgbClr val="0000CC"/>
                </a:solidFill>
              </a:rPr>
              <a:t>sống</a:t>
            </a:r>
            <a:r>
              <a:rPr lang="en-US" sz="2400" b="1" dirty="0">
                <a:solidFill>
                  <a:srgbClr val="0000CC"/>
                </a:solidFill>
              </a:rPr>
              <a:t> </a:t>
            </a:r>
            <a:r>
              <a:rPr lang="en-US" sz="2400" b="1" dirty="0" err="1">
                <a:solidFill>
                  <a:srgbClr val="0000CC"/>
                </a:solidFill>
              </a:rPr>
              <a:t>đời</a:t>
            </a:r>
            <a:r>
              <a:rPr lang="en-US" sz="2400" b="1" dirty="0">
                <a:solidFill>
                  <a:srgbClr val="0000CC"/>
                </a:solidFill>
              </a:rPr>
              <a:t> </a:t>
            </a:r>
            <a:r>
              <a:rPr lang="en-US" sz="2400" b="1" dirty="0" err="1">
                <a:solidFill>
                  <a:srgbClr val="0000CC"/>
                </a:solidFill>
              </a:rPr>
              <a:t>đời</a:t>
            </a:r>
            <a:r>
              <a:rPr lang="en-US" sz="2400" b="1" dirty="0">
                <a:solidFill>
                  <a:srgbClr val="0000CC"/>
                </a:solidFill>
              </a:rPr>
              <a:t> </a:t>
            </a:r>
            <a:r>
              <a:rPr lang="en-US" sz="2400" b="1" dirty="0" err="1">
                <a:solidFill>
                  <a:srgbClr val="0000CC"/>
                </a:solidFill>
              </a:rPr>
              <a:t>bất</a:t>
            </a:r>
            <a:r>
              <a:rPr lang="en-US" sz="2400" b="1" dirty="0">
                <a:solidFill>
                  <a:srgbClr val="0000CC"/>
                </a:solidFill>
              </a:rPr>
              <a:t> </a:t>
            </a:r>
            <a:r>
              <a:rPr lang="en-US" sz="2400" b="1" dirty="0" err="1">
                <a:solidFill>
                  <a:srgbClr val="0000CC"/>
                </a:solidFill>
              </a:rPr>
              <a:t>diệt</a:t>
            </a:r>
            <a:endParaRPr lang="en-US" sz="2400" b="1" i="1" dirty="0">
              <a:solidFill>
                <a:srgbClr val="0000CC"/>
              </a:solidFill>
            </a:endParaRPr>
          </a:p>
        </p:txBody>
      </p:sp>
      <p:sp>
        <p:nvSpPr>
          <p:cNvPr id="167943" name="Rectangle 7"/>
          <p:cNvSpPr>
            <a:spLocks noChangeArrowheads="1"/>
          </p:cNvSpPr>
          <p:nvPr/>
        </p:nvSpPr>
        <p:spPr bwMode="auto">
          <a:xfrm>
            <a:off x="6106510" y="252248"/>
            <a:ext cx="5833242" cy="1043152"/>
          </a:xfrm>
          <a:prstGeom prst="rect">
            <a:avLst/>
          </a:prstGeom>
          <a:solidFill>
            <a:schemeClr val="accent1"/>
          </a:solidFill>
          <a:ln w="9525">
            <a:solidFill>
              <a:schemeClr val="tx1"/>
            </a:solidFill>
            <a:miter lim="800000"/>
            <a:headEnd/>
            <a:tailEnd/>
          </a:ln>
          <a:effectLst/>
        </p:spPr>
        <p:txBody>
          <a:bodyPr wrap="none" anchor="ctr"/>
          <a:lstStyle/>
          <a:p>
            <a:pPr algn="ctr"/>
            <a:r>
              <a:rPr lang="en-US" b="1"/>
              <a:t>Thế giới nghiên mình, </a:t>
            </a:r>
          </a:p>
          <a:p>
            <a:pPr algn="ctr"/>
            <a:r>
              <a:rPr lang="en-US" b="1"/>
              <a:t>Loài người tiếc thương</a:t>
            </a:r>
          </a:p>
          <a:p>
            <a:pPr algn="ctr"/>
            <a:r>
              <a:rPr lang="en-US" b="1"/>
              <a:t>Đây người chiến sĩ đấu tranh cho tự do</a:t>
            </a:r>
          </a:p>
        </p:txBody>
      </p:sp>
      <p:pic>
        <p:nvPicPr>
          <p:cNvPr id="167944" name="Picture 8" descr="bacho1"/>
          <p:cNvPicPr>
            <a:picLocks noChangeAspect="1" noChangeArrowheads="1"/>
          </p:cNvPicPr>
          <p:nvPr/>
        </p:nvPicPr>
        <p:blipFill>
          <a:blip r:embed="rId4" cstate="print"/>
          <a:srcRect/>
          <a:stretch>
            <a:fillRect/>
          </a:stretch>
        </p:blipFill>
        <p:spPr bwMode="auto">
          <a:xfrm>
            <a:off x="5791200" y="1447800"/>
            <a:ext cx="1524000" cy="15240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descr="A historical photo of Ho Chi Minh lying in state in his mausoleum. His body is now displayed in a larger display case.">
            <a:hlinkClick r:id="rId2"/>
          </p:cNvPr>
          <p:cNvPicPr>
            <a:picLocks noChangeAspect="1" noChangeArrowheads="1"/>
          </p:cNvPicPr>
          <p:nvPr/>
        </p:nvPicPr>
        <p:blipFill>
          <a:blip r:embed="rId3" cstate="print"/>
          <a:srcRect/>
          <a:stretch>
            <a:fillRect/>
          </a:stretch>
        </p:blipFill>
        <p:spPr bwMode="auto">
          <a:xfrm>
            <a:off x="88901" y="19050"/>
            <a:ext cx="6921500" cy="3867150"/>
          </a:xfrm>
          <a:prstGeom prst="rect">
            <a:avLst/>
          </a:prstGeom>
          <a:noFill/>
          <a:ln w="9525">
            <a:noFill/>
            <a:miter lim="800000"/>
            <a:headEnd/>
            <a:tailEnd/>
          </a:ln>
        </p:spPr>
      </p:pic>
      <p:sp>
        <p:nvSpPr>
          <p:cNvPr id="168963" name="Rectangle 3"/>
          <p:cNvSpPr>
            <a:spLocks noChangeArrowheads="1"/>
          </p:cNvSpPr>
          <p:nvPr/>
        </p:nvSpPr>
        <p:spPr bwMode="auto">
          <a:xfrm>
            <a:off x="7010400" y="5394326"/>
            <a:ext cx="4972051" cy="1015663"/>
          </a:xfrm>
          <a:prstGeom prst="rect">
            <a:avLst/>
          </a:prstGeom>
          <a:solidFill>
            <a:srgbClr val="FFCCFF"/>
          </a:solidFill>
          <a:ln w="9525">
            <a:noFill/>
            <a:miter lim="800000"/>
            <a:headEnd/>
            <a:tailEnd/>
          </a:ln>
          <a:effectLst/>
        </p:spPr>
        <p:txBody>
          <a:bodyPr>
            <a:spAutoFit/>
          </a:bodyPr>
          <a:lstStyle/>
          <a:p>
            <a:pPr algn="ctr"/>
            <a:r>
              <a:rPr lang="en-US" sz="2000" b="1" i="1">
                <a:solidFill>
                  <a:srgbClr val="800000"/>
                </a:solidFill>
              </a:rPr>
              <a:t>Đất nước nghiêng mình</a:t>
            </a:r>
            <a:br>
              <a:rPr lang="en-US" sz="2000" b="1" i="1">
                <a:solidFill>
                  <a:srgbClr val="800000"/>
                </a:solidFill>
              </a:rPr>
            </a:br>
            <a:r>
              <a:rPr lang="en-US" sz="2000" b="1" i="1">
                <a:solidFill>
                  <a:srgbClr val="800000"/>
                </a:solidFill>
              </a:rPr>
              <a:t>Đời đời nhớ ơn</a:t>
            </a:r>
            <a:br>
              <a:rPr lang="en-US" sz="2000" b="1" i="1">
                <a:solidFill>
                  <a:srgbClr val="800000"/>
                </a:solidFill>
              </a:rPr>
            </a:br>
            <a:r>
              <a:rPr lang="en-US" sz="2000" b="1" i="1">
                <a:solidFill>
                  <a:srgbClr val="800000"/>
                </a:solidFill>
              </a:rPr>
              <a:t>Tên Người sống mãi với non sông Việt Nam</a:t>
            </a:r>
          </a:p>
        </p:txBody>
      </p:sp>
      <p:pic>
        <p:nvPicPr>
          <p:cNvPr id="168964" name="Picture 4" descr="Các cháu thiếu nhi khóc trong lễ tang Bác năm 1969"/>
          <p:cNvPicPr>
            <a:picLocks noChangeAspect="1" noChangeArrowheads="1"/>
          </p:cNvPicPr>
          <p:nvPr/>
        </p:nvPicPr>
        <p:blipFill>
          <a:blip r:embed="rId4" cstate="print"/>
          <a:srcRect/>
          <a:stretch>
            <a:fillRect/>
          </a:stretch>
        </p:blipFill>
        <p:spPr bwMode="auto">
          <a:xfrm>
            <a:off x="7010400" y="2235200"/>
            <a:ext cx="5181600" cy="2946400"/>
          </a:xfrm>
          <a:prstGeom prst="rect">
            <a:avLst/>
          </a:prstGeom>
          <a:noFill/>
          <a:ln w="9525">
            <a:noFill/>
            <a:miter lim="800000"/>
            <a:headEnd/>
            <a:tailEnd/>
          </a:ln>
        </p:spPr>
      </p:pic>
      <p:pic>
        <p:nvPicPr>
          <p:cNvPr id="168965" name="Picture 5" descr="Các em học sinh khóc tiễn đưa Bác Hồ tại Lễ Quốc tang Chủ tịch Hồ Chí Minh (tháng 9 năm 1969)"/>
          <p:cNvPicPr>
            <a:picLocks noChangeAspect="1" noChangeArrowheads="1"/>
          </p:cNvPicPr>
          <p:nvPr/>
        </p:nvPicPr>
        <p:blipFill>
          <a:blip r:embed="rId5" cstate="print"/>
          <a:srcRect/>
          <a:stretch>
            <a:fillRect/>
          </a:stretch>
        </p:blipFill>
        <p:spPr bwMode="auto">
          <a:xfrm>
            <a:off x="7416800" y="0"/>
            <a:ext cx="4368800" cy="2184400"/>
          </a:xfrm>
          <a:prstGeom prst="rect">
            <a:avLst/>
          </a:prstGeom>
          <a:noFill/>
          <a:ln w="9525">
            <a:noFill/>
            <a:miter lim="800000"/>
            <a:headEnd/>
            <a:tailEnd/>
          </a:ln>
        </p:spPr>
      </p:pic>
      <p:sp>
        <p:nvSpPr>
          <p:cNvPr id="168966" name="Rectangle 6"/>
          <p:cNvSpPr>
            <a:spLocks noChangeArrowheads="1"/>
          </p:cNvSpPr>
          <p:nvPr/>
        </p:nvSpPr>
        <p:spPr bwMode="auto">
          <a:xfrm>
            <a:off x="304800" y="4052888"/>
            <a:ext cx="6197600" cy="2563812"/>
          </a:xfrm>
          <a:prstGeom prst="rect">
            <a:avLst/>
          </a:prstGeom>
          <a:solidFill>
            <a:srgbClr val="66FFCC"/>
          </a:solidFill>
          <a:ln w="9525">
            <a:noFill/>
            <a:miter lim="800000"/>
            <a:headEnd/>
            <a:tailEnd/>
          </a:ln>
          <a:effectLst/>
        </p:spPr>
        <p:txBody>
          <a:bodyPr anchor="ctr">
            <a:spAutoFit/>
          </a:bodyPr>
          <a:lstStyle/>
          <a:p>
            <a:pPr algn="ctr"/>
            <a:r>
              <a:rPr lang="en-US" b="1">
                <a:solidFill>
                  <a:srgbClr val="0000CC"/>
                </a:solidFill>
              </a:rPr>
              <a:t>Suốt mấy hôm rày đau tiễn đưa</a:t>
            </a:r>
          </a:p>
          <a:p>
            <a:pPr algn="ctr"/>
            <a:r>
              <a:rPr lang="en-US" b="1">
                <a:solidFill>
                  <a:srgbClr val="0000CC"/>
                </a:solidFill>
              </a:rPr>
              <a:t>Đời tuôn nước mắt, trời tuôn mưa...</a:t>
            </a:r>
          </a:p>
          <a:p>
            <a:pPr algn="ctr"/>
            <a:r>
              <a:rPr lang="en-US" b="1">
                <a:solidFill>
                  <a:srgbClr val="0000CC"/>
                </a:solidFill>
              </a:rPr>
              <a:t>Chiều nay con chạy về thǎm Bác</a:t>
            </a:r>
          </a:p>
          <a:p>
            <a:pPr algn="ctr"/>
            <a:r>
              <a:rPr lang="en-US" b="1">
                <a:solidFill>
                  <a:srgbClr val="0000CC"/>
                </a:solidFill>
              </a:rPr>
              <a:t>Ướt lạnh vườn cau, mấy gốc dừa!</a:t>
            </a:r>
          </a:p>
          <a:p>
            <a:pPr algn="ctr"/>
            <a:r>
              <a:rPr lang="en-US" b="1">
                <a:solidFill>
                  <a:srgbClr val="0000CC"/>
                </a:solidFill>
              </a:rPr>
              <a:t>Con lại lần theo lối sỏi quen</a:t>
            </a:r>
          </a:p>
          <a:p>
            <a:pPr algn="ctr"/>
            <a:r>
              <a:rPr lang="en-US" b="1">
                <a:solidFill>
                  <a:srgbClr val="0000CC"/>
                </a:solidFill>
              </a:rPr>
              <a:t>Đến bên thang gác, đứng nhìn lên</a:t>
            </a:r>
          </a:p>
          <a:p>
            <a:pPr algn="ctr"/>
            <a:r>
              <a:rPr lang="en-US" b="1">
                <a:solidFill>
                  <a:srgbClr val="0000CC"/>
                </a:solidFill>
              </a:rPr>
              <a:t>Chuông ôi chuông nhỏ còn reo nữa?</a:t>
            </a:r>
          </a:p>
          <a:p>
            <a:pPr algn="ctr"/>
            <a:r>
              <a:rPr lang="en-US" b="1">
                <a:solidFill>
                  <a:srgbClr val="0000CC"/>
                </a:solidFill>
              </a:rPr>
              <a:t>Phòng lặng, rèm buông, tắt ánh đèn!</a:t>
            </a:r>
          </a:p>
          <a:p>
            <a:pPr algn="ctr"/>
            <a:r>
              <a:rPr lang="en-US" b="1">
                <a:solidFill>
                  <a:srgbClr val="0000CC"/>
                </a:solidFill>
              </a:rPr>
              <a:t>Bác đã đi rồi sao, Bác ơi!</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body" idx="1"/>
          </p:nvPr>
        </p:nvSpPr>
        <p:spPr>
          <a:xfrm>
            <a:off x="101600" y="4235669"/>
            <a:ext cx="5892800" cy="2469931"/>
          </a:xfrm>
          <a:solidFill>
            <a:srgbClr val="FFCCFF"/>
          </a:solidFill>
        </p:spPr>
        <p:txBody>
          <a:bodyPr/>
          <a:lstStyle/>
          <a:p>
            <a:pPr algn="just">
              <a:lnSpc>
                <a:spcPct val="90000"/>
              </a:lnSpc>
              <a:buNone/>
            </a:pPr>
            <a:endParaRPr lang="en-US" sz="2400" b="1" dirty="0"/>
          </a:p>
          <a:p>
            <a:pPr algn="just">
              <a:lnSpc>
                <a:spcPct val="90000"/>
              </a:lnSpc>
              <a:buNone/>
            </a:pPr>
            <a:r>
              <a:rPr lang="en-US" altLang="en-US" sz="2400" b="1" dirty="0" smtClean="0"/>
              <a:t>	</a:t>
            </a:r>
            <a:r>
              <a:rPr lang="vi-VN" altLang="en-US" sz="2400" b="1" dirty="0" smtClean="0"/>
              <a:t>Tang </a:t>
            </a:r>
            <a:r>
              <a:rPr lang="vi-VN" altLang="en-US" sz="2400" b="1" dirty="0"/>
              <a:t>lễ được tổ chức vào ngày </a:t>
            </a:r>
            <a:r>
              <a:rPr lang="en-US" sz="2400" b="1" dirty="0"/>
              <a:t>9 </a:t>
            </a:r>
            <a:r>
              <a:rPr lang="vi-VN" altLang="en-US" sz="2400" b="1" dirty="0"/>
              <a:t>tháng 9 tại quảng trường Ba Đình với hơn 100.000 người đến dự. </a:t>
            </a:r>
            <a:endParaRPr lang="en-US" sz="2400" b="1" i="1" dirty="0">
              <a:solidFill>
                <a:srgbClr val="CC0000"/>
              </a:solidFill>
            </a:endParaRPr>
          </a:p>
        </p:txBody>
      </p:sp>
      <p:sp>
        <p:nvSpPr>
          <p:cNvPr id="173059" name="Rectangle 3"/>
          <p:cNvSpPr>
            <a:spLocks noGrp="1" noChangeArrowheads="1"/>
          </p:cNvSpPr>
          <p:nvPr>
            <p:ph type="title"/>
          </p:nvPr>
        </p:nvSpPr>
        <p:spPr>
          <a:xfrm>
            <a:off x="6267669" y="420414"/>
            <a:ext cx="5524938" cy="1728952"/>
          </a:xfrm>
          <a:solidFill>
            <a:srgbClr val="66FFCC"/>
          </a:solidFill>
          <a:ln/>
        </p:spPr>
        <p:txBody>
          <a:bodyPr anchor="b"/>
          <a:lstStyle/>
          <a:p>
            <a:r>
              <a:rPr lang="en-US" sz="2800" b="1" dirty="0" err="1">
                <a:solidFill>
                  <a:srgbClr val="FF0000"/>
                </a:solidFill>
              </a:rPr>
              <a:t>Lễ</a:t>
            </a:r>
            <a:r>
              <a:rPr lang="en-US" sz="2800" b="1" dirty="0">
                <a:solidFill>
                  <a:srgbClr val="FF0000"/>
                </a:solidFill>
              </a:rPr>
              <a:t> </a:t>
            </a:r>
            <a:r>
              <a:rPr lang="en-US" sz="2800" b="1" dirty="0" err="1">
                <a:solidFill>
                  <a:srgbClr val="FF0000"/>
                </a:solidFill>
              </a:rPr>
              <a:t>quốc</a:t>
            </a:r>
            <a:r>
              <a:rPr lang="en-US" sz="2800" b="1" dirty="0">
                <a:solidFill>
                  <a:srgbClr val="FF0000"/>
                </a:solidFill>
              </a:rPr>
              <a:t> tang </a:t>
            </a:r>
            <a:r>
              <a:rPr lang="en-US" sz="2800" b="1" dirty="0" err="1">
                <a:solidFill>
                  <a:srgbClr val="FF0000"/>
                </a:solidFill>
              </a:rPr>
              <a:t>Chủ</a:t>
            </a:r>
            <a:r>
              <a:rPr lang="en-US" sz="2800" b="1" dirty="0">
                <a:solidFill>
                  <a:srgbClr val="FF0000"/>
                </a:solidFill>
              </a:rPr>
              <a:t> </a:t>
            </a:r>
            <a:r>
              <a:rPr lang="en-US" sz="2800" b="1" dirty="0" err="1">
                <a:solidFill>
                  <a:srgbClr val="FF0000"/>
                </a:solidFill>
              </a:rPr>
              <a:t>tịch</a:t>
            </a:r>
            <a:r>
              <a:rPr lang="en-US" sz="2800" b="1" dirty="0">
                <a:solidFill>
                  <a:srgbClr val="FF0000"/>
                </a:solidFill>
              </a:rPr>
              <a:t> </a:t>
            </a:r>
            <a:r>
              <a:rPr lang="en-US" sz="2800" b="1" dirty="0" err="1">
                <a:solidFill>
                  <a:srgbClr val="FF0000"/>
                </a:solidFill>
              </a:rPr>
              <a:t>Hồ</a:t>
            </a:r>
            <a:r>
              <a:rPr lang="en-US" sz="2800" b="1" dirty="0">
                <a:solidFill>
                  <a:srgbClr val="FF0000"/>
                </a:solidFill>
              </a:rPr>
              <a:t> </a:t>
            </a:r>
            <a:r>
              <a:rPr lang="en-US" sz="2800" b="1" dirty="0" err="1">
                <a:solidFill>
                  <a:srgbClr val="FF0000"/>
                </a:solidFill>
              </a:rPr>
              <a:t>Chí</a:t>
            </a:r>
            <a:r>
              <a:rPr lang="en-US" sz="2800" b="1" dirty="0">
                <a:solidFill>
                  <a:srgbClr val="FF0000"/>
                </a:solidFill>
              </a:rPr>
              <a:t> Minh</a:t>
            </a:r>
            <a:r>
              <a:rPr lang="en-US" dirty="0"/>
              <a:t> </a:t>
            </a:r>
          </a:p>
        </p:txBody>
      </p:sp>
      <p:pic>
        <p:nvPicPr>
          <p:cNvPr id="173060" name="Picture 4" descr="e8f933e4e7c24c938bf0300dab644594"/>
          <p:cNvPicPr>
            <a:picLocks noChangeAspect="1" noChangeArrowheads="1"/>
          </p:cNvPicPr>
          <p:nvPr/>
        </p:nvPicPr>
        <p:blipFill>
          <a:blip r:embed="rId2" cstate="print"/>
          <a:srcRect/>
          <a:stretch>
            <a:fillRect/>
          </a:stretch>
        </p:blipFill>
        <p:spPr bwMode="auto">
          <a:xfrm>
            <a:off x="6096000" y="2286001"/>
            <a:ext cx="6146800" cy="3825875"/>
          </a:xfrm>
          <a:prstGeom prst="rect">
            <a:avLst/>
          </a:prstGeom>
          <a:noFill/>
          <a:ln w="9525">
            <a:noFill/>
            <a:miter lim="800000"/>
            <a:headEnd/>
            <a:tailEnd/>
          </a:ln>
        </p:spPr>
      </p:pic>
      <p:pic>
        <p:nvPicPr>
          <p:cNvPr id="173061" name="Picture 5" descr="quoc-tang-ho-chi-minh-8"/>
          <p:cNvPicPr>
            <a:picLocks noChangeAspect="1" noChangeArrowheads="1"/>
          </p:cNvPicPr>
          <p:nvPr/>
        </p:nvPicPr>
        <p:blipFill>
          <a:blip r:embed="rId3" cstate="print"/>
          <a:srcRect/>
          <a:stretch>
            <a:fillRect/>
          </a:stretch>
        </p:blipFill>
        <p:spPr bwMode="auto">
          <a:xfrm>
            <a:off x="157654" y="0"/>
            <a:ext cx="5938345" cy="2617788"/>
          </a:xfrm>
          <a:prstGeom prst="rect">
            <a:avLst/>
          </a:prstGeom>
          <a:noFill/>
          <a:ln w="9525">
            <a:noFill/>
            <a:miter lim="800000"/>
            <a:headEnd/>
            <a:tailEnd/>
          </a:ln>
        </p:spPr>
      </p:pic>
      <p:pic>
        <p:nvPicPr>
          <p:cNvPr id="173062" name="Picture 6" descr="quoc-tang-ho-chi-minh-12"/>
          <p:cNvPicPr>
            <a:picLocks noChangeAspect="1" noChangeArrowheads="1"/>
          </p:cNvPicPr>
          <p:nvPr/>
        </p:nvPicPr>
        <p:blipFill>
          <a:blip r:embed="rId4" cstate="print"/>
          <a:srcRect/>
          <a:stretch>
            <a:fillRect/>
          </a:stretch>
        </p:blipFill>
        <p:spPr bwMode="auto">
          <a:xfrm>
            <a:off x="147144" y="2628084"/>
            <a:ext cx="5948855" cy="1507354"/>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420413" y="388884"/>
            <a:ext cx="11361683" cy="1064172"/>
          </a:xfrm>
          <a:solidFill>
            <a:srgbClr val="66FFFF"/>
          </a:solidFill>
        </p:spPr>
        <p:txBody>
          <a:bodyPr/>
          <a:lstStyle/>
          <a:p>
            <a:r>
              <a:rPr lang="en-US" sz="2400" b="1" dirty="0">
                <a:solidFill>
                  <a:srgbClr val="FF0000"/>
                </a:solidFill>
              </a:rPr>
              <a:t>"</a:t>
            </a:r>
            <a:r>
              <a:rPr lang="en-US" sz="2400" b="1" dirty="0" err="1">
                <a:solidFill>
                  <a:srgbClr val="FF0000"/>
                </a:solidFill>
              </a:rPr>
              <a:t>Suốt</a:t>
            </a:r>
            <a:r>
              <a:rPr lang="en-US" sz="2400" b="1" dirty="0">
                <a:solidFill>
                  <a:srgbClr val="FF0000"/>
                </a:solidFill>
              </a:rPr>
              <a:t> </a:t>
            </a:r>
            <a:r>
              <a:rPr lang="en-US" sz="2400" b="1" dirty="0" err="1">
                <a:solidFill>
                  <a:srgbClr val="FF0000"/>
                </a:solidFill>
              </a:rPr>
              <a:t>mấy</a:t>
            </a:r>
            <a:r>
              <a:rPr lang="en-US" sz="2400" b="1" dirty="0">
                <a:solidFill>
                  <a:srgbClr val="FF0000"/>
                </a:solidFill>
              </a:rPr>
              <a:t> </a:t>
            </a:r>
            <a:r>
              <a:rPr lang="en-US" sz="2400" b="1" dirty="0" err="1">
                <a:solidFill>
                  <a:srgbClr val="FF0000"/>
                </a:solidFill>
              </a:rPr>
              <a:t>hôm</a:t>
            </a:r>
            <a:r>
              <a:rPr lang="en-US" sz="2400" b="1" dirty="0">
                <a:solidFill>
                  <a:srgbClr val="FF0000"/>
                </a:solidFill>
              </a:rPr>
              <a:t> </a:t>
            </a:r>
            <a:r>
              <a:rPr lang="en-US" sz="2400" b="1" dirty="0" err="1">
                <a:solidFill>
                  <a:srgbClr val="FF0000"/>
                </a:solidFill>
              </a:rPr>
              <a:t>rày</a:t>
            </a:r>
            <a:r>
              <a:rPr lang="en-US" sz="2400" b="1" dirty="0">
                <a:solidFill>
                  <a:srgbClr val="FF0000"/>
                </a:solidFill>
              </a:rPr>
              <a:t> </a:t>
            </a:r>
            <a:r>
              <a:rPr lang="en-US" sz="2400" b="1" dirty="0" err="1">
                <a:solidFill>
                  <a:srgbClr val="FF0000"/>
                </a:solidFill>
              </a:rPr>
              <a:t>đau</a:t>
            </a:r>
            <a:r>
              <a:rPr lang="en-US" sz="2400" b="1" dirty="0">
                <a:solidFill>
                  <a:srgbClr val="FF0000"/>
                </a:solidFill>
              </a:rPr>
              <a:t> </a:t>
            </a:r>
            <a:r>
              <a:rPr lang="en-US" sz="2400" b="1" dirty="0" err="1">
                <a:solidFill>
                  <a:srgbClr val="FF0000"/>
                </a:solidFill>
              </a:rPr>
              <a:t>tiễn</a:t>
            </a:r>
            <a:r>
              <a:rPr lang="en-US" sz="2400" b="1" dirty="0">
                <a:solidFill>
                  <a:srgbClr val="FF0000"/>
                </a:solidFill>
              </a:rPr>
              <a:t> </a:t>
            </a:r>
            <a:r>
              <a:rPr lang="en-US" sz="2400" b="1" dirty="0" err="1">
                <a:solidFill>
                  <a:srgbClr val="FF0000"/>
                </a:solidFill>
              </a:rPr>
              <a:t>đưa</a:t>
            </a:r>
            <a:r>
              <a:rPr lang="en-US" sz="2400" b="1" dirty="0">
                <a:solidFill>
                  <a:srgbClr val="FF0000"/>
                </a:solidFill>
              </a:rPr>
              <a:t> - </a:t>
            </a:r>
            <a:r>
              <a:rPr lang="en-US" sz="2400" b="1" dirty="0" err="1">
                <a:solidFill>
                  <a:srgbClr val="FF0000"/>
                </a:solidFill>
              </a:rPr>
              <a:t>Đời</a:t>
            </a:r>
            <a:r>
              <a:rPr lang="en-US" sz="2400" b="1" dirty="0">
                <a:solidFill>
                  <a:srgbClr val="FF0000"/>
                </a:solidFill>
              </a:rPr>
              <a:t> </a:t>
            </a:r>
            <a:r>
              <a:rPr lang="en-US" sz="2400" b="1" dirty="0" err="1">
                <a:solidFill>
                  <a:srgbClr val="FF0000"/>
                </a:solidFill>
              </a:rPr>
              <a:t>tuôn</a:t>
            </a:r>
            <a:r>
              <a:rPr lang="en-US" sz="2400" b="1" dirty="0">
                <a:solidFill>
                  <a:srgbClr val="FF0000"/>
                </a:solidFill>
              </a:rPr>
              <a:t> </a:t>
            </a:r>
            <a:r>
              <a:rPr lang="en-US" sz="2400" b="1" dirty="0" err="1">
                <a:solidFill>
                  <a:srgbClr val="FF0000"/>
                </a:solidFill>
              </a:rPr>
              <a:t>nước</a:t>
            </a:r>
            <a:r>
              <a:rPr lang="en-US" sz="2400" b="1" dirty="0">
                <a:solidFill>
                  <a:srgbClr val="FF0000"/>
                </a:solidFill>
              </a:rPr>
              <a:t> </a:t>
            </a:r>
            <a:r>
              <a:rPr lang="en-US" sz="2400" b="1" dirty="0" err="1">
                <a:solidFill>
                  <a:srgbClr val="FF0000"/>
                </a:solidFill>
              </a:rPr>
              <a:t>mắt</a:t>
            </a:r>
            <a:r>
              <a:rPr lang="en-US" sz="2400" b="1" dirty="0">
                <a:solidFill>
                  <a:srgbClr val="FF0000"/>
                </a:solidFill>
              </a:rPr>
              <a:t>, </a:t>
            </a:r>
            <a:r>
              <a:rPr lang="en-US" sz="2400" b="1" dirty="0" err="1">
                <a:solidFill>
                  <a:srgbClr val="FF0000"/>
                </a:solidFill>
              </a:rPr>
              <a:t>trời</a:t>
            </a:r>
            <a:r>
              <a:rPr lang="en-US" sz="2400" b="1" dirty="0">
                <a:solidFill>
                  <a:srgbClr val="FF0000"/>
                </a:solidFill>
              </a:rPr>
              <a:t> </a:t>
            </a:r>
            <a:r>
              <a:rPr lang="en-US" sz="2400" b="1" dirty="0" err="1">
                <a:solidFill>
                  <a:srgbClr val="FF0000"/>
                </a:solidFill>
              </a:rPr>
              <a:t>tuôn</a:t>
            </a:r>
            <a:r>
              <a:rPr lang="en-US" sz="2400" b="1" dirty="0">
                <a:solidFill>
                  <a:srgbClr val="FF0000"/>
                </a:solidFill>
              </a:rPr>
              <a:t> </a:t>
            </a:r>
            <a:r>
              <a:rPr lang="en-US" sz="2400" b="1" dirty="0" err="1">
                <a:solidFill>
                  <a:srgbClr val="FF0000"/>
                </a:solidFill>
              </a:rPr>
              <a:t>mưa</a:t>
            </a:r>
            <a:r>
              <a:rPr lang="en-US" sz="2400" b="1" dirty="0">
                <a:solidFill>
                  <a:srgbClr val="FF0000"/>
                </a:solidFill>
              </a:rPr>
              <a:t>" - </a:t>
            </a:r>
            <a:r>
              <a:rPr lang="en-US" sz="2400" b="1" dirty="0" err="1">
                <a:solidFill>
                  <a:srgbClr val="FF0000"/>
                </a:solidFill>
              </a:rPr>
              <a:t>hai</a:t>
            </a:r>
            <a:r>
              <a:rPr lang="en-US" sz="2400" b="1" dirty="0">
                <a:solidFill>
                  <a:srgbClr val="FF0000"/>
                </a:solidFill>
              </a:rPr>
              <a:t> </a:t>
            </a:r>
            <a:r>
              <a:rPr lang="en-US" sz="2400" b="1" dirty="0" err="1">
                <a:solidFill>
                  <a:srgbClr val="FF0000"/>
                </a:solidFill>
              </a:rPr>
              <a:t>câu</a:t>
            </a:r>
            <a:r>
              <a:rPr lang="en-US" sz="2400" b="1" dirty="0">
                <a:solidFill>
                  <a:srgbClr val="FF0000"/>
                </a:solidFill>
              </a:rPr>
              <a:t> </a:t>
            </a:r>
            <a:r>
              <a:rPr lang="en-US" sz="2400" b="1" dirty="0" err="1">
                <a:solidFill>
                  <a:srgbClr val="FF0000"/>
                </a:solidFill>
              </a:rPr>
              <a:t>thơ</a:t>
            </a:r>
            <a:r>
              <a:rPr lang="en-US" sz="2400" b="1" dirty="0">
                <a:solidFill>
                  <a:srgbClr val="FF0000"/>
                </a:solidFill>
              </a:rPr>
              <a:t> </a:t>
            </a:r>
            <a:r>
              <a:rPr lang="en-US" sz="2400" b="1" dirty="0" err="1">
                <a:solidFill>
                  <a:srgbClr val="FF0000"/>
                </a:solidFill>
              </a:rPr>
              <a:t>trên</a:t>
            </a:r>
            <a:r>
              <a:rPr lang="en-US" sz="2400" b="1" dirty="0">
                <a:solidFill>
                  <a:srgbClr val="FF0000"/>
                </a:solidFill>
              </a:rPr>
              <a:t> </a:t>
            </a:r>
            <a:r>
              <a:rPr lang="en-US" sz="2400" b="1" dirty="0" err="1">
                <a:solidFill>
                  <a:srgbClr val="FF0000"/>
                </a:solidFill>
              </a:rPr>
              <a:t>là</a:t>
            </a:r>
            <a:r>
              <a:rPr lang="en-US" sz="2400" b="1" dirty="0">
                <a:solidFill>
                  <a:srgbClr val="FF0000"/>
                </a:solidFill>
              </a:rPr>
              <a:t> </a:t>
            </a:r>
            <a:r>
              <a:rPr lang="en-US" sz="2400" b="1" dirty="0" err="1">
                <a:solidFill>
                  <a:srgbClr val="FF0000"/>
                </a:solidFill>
              </a:rPr>
              <a:t>tiếng</a:t>
            </a:r>
            <a:r>
              <a:rPr lang="en-US" sz="2400" b="1" dirty="0">
                <a:solidFill>
                  <a:srgbClr val="FF0000"/>
                </a:solidFill>
              </a:rPr>
              <a:t> </a:t>
            </a:r>
            <a:r>
              <a:rPr lang="en-US" sz="2400" b="1" dirty="0" err="1">
                <a:solidFill>
                  <a:srgbClr val="FF0000"/>
                </a:solidFill>
              </a:rPr>
              <a:t>lòng</a:t>
            </a:r>
            <a:r>
              <a:rPr lang="en-US" sz="2400" b="1" dirty="0">
                <a:solidFill>
                  <a:srgbClr val="FF0000"/>
                </a:solidFill>
              </a:rPr>
              <a:t> </a:t>
            </a:r>
            <a:r>
              <a:rPr lang="en-US" sz="2400" b="1" dirty="0" err="1">
                <a:solidFill>
                  <a:srgbClr val="FF0000"/>
                </a:solidFill>
              </a:rPr>
              <a:t>của</a:t>
            </a:r>
            <a:r>
              <a:rPr lang="en-US" sz="2400" b="1" dirty="0">
                <a:solidFill>
                  <a:srgbClr val="FF0000"/>
                </a:solidFill>
              </a:rPr>
              <a:t> </a:t>
            </a:r>
            <a:r>
              <a:rPr lang="en-US" sz="2400" b="1" dirty="0" err="1">
                <a:solidFill>
                  <a:srgbClr val="FF0000"/>
                </a:solidFill>
              </a:rPr>
              <a:t>nhà</a:t>
            </a:r>
            <a:r>
              <a:rPr lang="en-US" sz="2400" b="1" dirty="0">
                <a:solidFill>
                  <a:srgbClr val="FF0000"/>
                </a:solidFill>
              </a:rPr>
              <a:t> </a:t>
            </a:r>
            <a:r>
              <a:rPr lang="en-US" sz="2400" b="1" dirty="0" err="1">
                <a:solidFill>
                  <a:srgbClr val="FF0000"/>
                </a:solidFill>
              </a:rPr>
              <a:t>thơ</a:t>
            </a:r>
            <a:r>
              <a:rPr lang="en-US" sz="2400" b="1" dirty="0">
                <a:solidFill>
                  <a:srgbClr val="FF0000"/>
                </a:solidFill>
              </a:rPr>
              <a:t> </a:t>
            </a:r>
            <a:r>
              <a:rPr lang="en-US" sz="2400" b="1" dirty="0" err="1">
                <a:solidFill>
                  <a:srgbClr val="FF0000"/>
                </a:solidFill>
              </a:rPr>
              <a:t>Tố</a:t>
            </a:r>
            <a:r>
              <a:rPr lang="en-US" sz="2400" b="1" dirty="0">
                <a:solidFill>
                  <a:srgbClr val="FF0000"/>
                </a:solidFill>
              </a:rPr>
              <a:t> </a:t>
            </a:r>
            <a:r>
              <a:rPr lang="en-US" sz="2400" b="1" dirty="0" err="1">
                <a:solidFill>
                  <a:srgbClr val="FF0000"/>
                </a:solidFill>
              </a:rPr>
              <a:t>Hữu</a:t>
            </a:r>
            <a:r>
              <a:rPr lang="en-US" sz="2400" b="1" dirty="0">
                <a:solidFill>
                  <a:srgbClr val="FF0000"/>
                </a:solidFill>
              </a:rPr>
              <a:t> </a:t>
            </a:r>
            <a:r>
              <a:rPr lang="en-US" sz="2400" b="1" dirty="0" err="1">
                <a:solidFill>
                  <a:srgbClr val="FF0000"/>
                </a:solidFill>
              </a:rPr>
              <a:t>cũng</a:t>
            </a:r>
            <a:r>
              <a:rPr lang="en-US" sz="2400" b="1" dirty="0">
                <a:solidFill>
                  <a:srgbClr val="FF0000"/>
                </a:solidFill>
              </a:rPr>
              <a:t> </a:t>
            </a:r>
            <a:r>
              <a:rPr lang="en-US" sz="2400" b="1" dirty="0" err="1">
                <a:solidFill>
                  <a:srgbClr val="FF0000"/>
                </a:solidFill>
              </a:rPr>
              <a:t>là</a:t>
            </a:r>
            <a:r>
              <a:rPr lang="en-US" sz="2400" b="1" dirty="0">
                <a:solidFill>
                  <a:srgbClr val="FF0000"/>
                </a:solidFill>
              </a:rPr>
              <a:t> </a:t>
            </a:r>
            <a:r>
              <a:rPr lang="en-US" sz="2400" b="1" dirty="0" err="1">
                <a:solidFill>
                  <a:srgbClr val="FF0000"/>
                </a:solidFill>
              </a:rPr>
              <a:t>của</a:t>
            </a:r>
            <a:r>
              <a:rPr lang="en-US" sz="2400" b="1" dirty="0">
                <a:solidFill>
                  <a:srgbClr val="FF0000"/>
                </a:solidFill>
              </a:rPr>
              <a:t> </a:t>
            </a:r>
            <a:r>
              <a:rPr lang="en-US" sz="2400" b="1" dirty="0" err="1">
                <a:solidFill>
                  <a:srgbClr val="FF0000"/>
                </a:solidFill>
              </a:rPr>
              <a:t>toàn</a:t>
            </a:r>
            <a:r>
              <a:rPr lang="en-US" sz="2400" b="1" dirty="0">
                <a:solidFill>
                  <a:srgbClr val="FF0000"/>
                </a:solidFill>
              </a:rPr>
              <a:t> </a:t>
            </a:r>
            <a:r>
              <a:rPr lang="en-US" sz="2400" b="1" dirty="0" err="1">
                <a:solidFill>
                  <a:srgbClr val="FF0000"/>
                </a:solidFill>
              </a:rPr>
              <a:t>thể</a:t>
            </a:r>
            <a:r>
              <a:rPr lang="en-US" sz="2400" b="1" dirty="0">
                <a:solidFill>
                  <a:srgbClr val="FF0000"/>
                </a:solidFill>
              </a:rPr>
              <a:t> </a:t>
            </a:r>
            <a:r>
              <a:rPr lang="en-US" sz="2400" b="1" dirty="0" err="1">
                <a:solidFill>
                  <a:srgbClr val="FF0000"/>
                </a:solidFill>
              </a:rPr>
              <a:t>dân</a:t>
            </a:r>
            <a:r>
              <a:rPr lang="en-US" sz="2400" b="1" dirty="0">
                <a:solidFill>
                  <a:srgbClr val="FF0000"/>
                </a:solidFill>
              </a:rPr>
              <a:t> </a:t>
            </a:r>
            <a:r>
              <a:rPr lang="en-US" sz="2400" b="1" dirty="0" err="1">
                <a:solidFill>
                  <a:srgbClr val="FF0000"/>
                </a:solidFill>
              </a:rPr>
              <a:t>tộc</a:t>
            </a:r>
            <a:r>
              <a:rPr lang="en-US" sz="2400" b="1" dirty="0">
                <a:solidFill>
                  <a:srgbClr val="FF0000"/>
                </a:solidFill>
              </a:rPr>
              <a:t> </a:t>
            </a:r>
            <a:r>
              <a:rPr lang="en-US" sz="2400" b="1" dirty="0" err="1">
                <a:solidFill>
                  <a:srgbClr val="FF0000"/>
                </a:solidFill>
              </a:rPr>
              <a:t>khi</a:t>
            </a:r>
            <a:r>
              <a:rPr lang="en-US" sz="2400" b="1" dirty="0">
                <a:solidFill>
                  <a:srgbClr val="FF0000"/>
                </a:solidFill>
              </a:rPr>
              <a:t> </a:t>
            </a:r>
            <a:r>
              <a:rPr lang="en-US" sz="2400" b="1" dirty="0" err="1">
                <a:solidFill>
                  <a:srgbClr val="FF0000"/>
                </a:solidFill>
              </a:rPr>
              <a:t>Bác</a:t>
            </a:r>
            <a:r>
              <a:rPr lang="en-US" sz="2400" b="1" dirty="0">
                <a:solidFill>
                  <a:srgbClr val="FF0000"/>
                </a:solidFill>
              </a:rPr>
              <a:t> </a:t>
            </a:r>
            <a:r>
              <a:rPr lang="en-US" sz="2400" b="1" dirty="0" err="1">
                <a:solidFill>
                  <a:srgbClr val="FF0000"/>
                </a:solidFill>
              </a:rPr>
              <a:t>đi</a:t>
            </a:r>
            <a:r>
              <a:rPr lang="en-US" sz="2400" b="1" dirty="0">
                <a:solidFill>
                  <a:srgbClr val="FF0000"/>
                </a:solidFill>
              </a:rPr>
              <a:t> </a:t>
            </a:r>
            <a:r>
              <a:rPr lang="en-US" sz="2400" b="1" dirty="0" err="1">
                <a:solidFill>
                  <a:srgbClr val="FF0000"/>
                </a:solidFill>
              </a:rPr>
              <a:t>xa</a:t>
            </a:r>
            <a:r>
              <a:rPr lang="en-US" sz="2400" b="1" dirty="0">
                <a:solidFill>
                  <a:srgbClr val="FF0000"/>
                </a:solidFill>
              </a:rPr>
              <a:t>.</a:t>
            </a:r>
          </a:p>
        </p:txBody>
      </p:sp>
      <p:pic>
        <p:nvPicPr>
          <p:cNvPr id="174083" name="Picture 3" descr="dam-tang-ho-chi-minh"/>
          <p:cNvPicPr>
            <a:picLocks noChangeAspect="1" noChangeArrowheads="1"/>
          </p:cNvPicPr>
          <p:nvPr/>
        </p:nvPicPr>
        <p:blipFill>
          <a:blip r:embed="rId2" cstate="print"/>
          <a:srcRect/>
          <a:stretch>
            <a:fillRect/>
          </a:stretch>
        </p:blipFill>
        <p:spPr bwMode="auto">
          <a:xfrm>
            <a:off x="207434" y="3098800"/>
            <a:ext cx="6802967" cy="3759200"/>
          </a:xfrm>
          <a:prstGeom prst="rect">
            <a:avLst/>
          </a:prstGeom>
          <a:noFill/>
          <a:ln w="9525">
            <a:noFill/>
            <a:miter lim="800000"/>
            <a:headEnd/>
            <a:tailEnd/>
          </a:ln>
        </p:spPr>
      </p:pic>
      <p:pic>
        <p:nvPicPr>
          <p:cNvPr id="174084" name="Picture 4" descr="quoc-tang-ho-chi-minh-10"/>
          <p:cNvPicPr>
            <a:picLocks noChangeAspect="1" noChangeArrowheads="1"/>
          </p:cNvPicPr>
          <p:nvPr/>
        </p:nvPicPr>
        <p:blipFill>
          <a:blip r:embed="rId3" cstate="print"/>
          <a:srcRect/>
          <a:stretch>
            <a:fillRect/>
          </a:stretch>
        </p:blipFill>
        <p:spPr bwMode="auto">
          <a:xfrm>
            <a:off x="4826000" y="1447801"/>
            <a:ext cx="7366000" cy="3438525"/>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body" idx="1"/>
          </p:nvPr>
        </p:nvSpPr>
        <p:spPr>
          <a:xfrm>
            <a:off x="7490372" y="1203434"/>
            <a:ext cx="4368800" cy="4997669"/>
          </a:xfrm>
          <a:solidFill>
            <a:srgbClr val="66FFFF"/>
          </a:solidFill>
        </p:spPr>
        <p:txBody>
          <a:bodyPr/>
          <a:lstStyle/>
          <a:p>
            <a:pPr algn="just">
              <a:lnSpc>
                <a:spcPct val="80000"/>
              </a:lnSpc>
              <a:buNone/>
            </a:pPr>
            <a:endParaRPr lang="en-US" sz="2000" b="1" i="1" dirty="0">
              <a:solidFill>
                <a:srgbClr val="A50021"/>
              </a:solidFill>
            </a:endParaRPr>
          </a:p>
          <a:p>
            <a:pPr algn="just">
              <a:lnSpc>
                <a:spcPct val="80000"/>
              </a:lnSpc>
              <a:buNone/>
            </a:pPr>
            <a:r>
              <a:rPr lang="en-US" sz="2000" b="1" i="1" dirty="0" smtClean="0">
                <a:solidFill>
                  <a:srgbClr val="FF0000"/>
                </a:solidFill>
              </a:rPr>
              <a:t>	</a:t>
            </a:r>
            <a:r>
              <a:rPr lang="en-US" sz="2000" b="1" i="1" dirty="0" err="1" smtClean="0">
                <a:solidFill>
                  <a:srgbClr val="FF0000"/>
                </a:solidFill>
              </a:rPr>
              <a:t>Bí</a:t>
            </a:r>
            <a:r>
              <a:rPr lang="en-US" sz="2000" b="1" i="1" dirty="0" smtClean="0">
                <a:solidFill>
                  <a:srgbClr val="FF0000"/>
                </a:solidFill>
              </a:rPr>
              <a:t> </a:t>
            </a:r>
            <a:r>
              <a:rPr lang="en-US" sz="2000" b="1" i="1" dirty="0" err="1">
                <a:solidFill>
                  <a:srgbClr val="FF0000"/>
                </a:solidFill>
              </a:rPr>
              <a:t>thư</a:t>
            </a:r>
            <a:r>
              <a:rPr lang="en-US" sz="2000" b="1" i="1" dirty="0">
                <a:solidFill>
                  <a:srgbClr val="FF0000"/>
                </a:solidFill>
              </a:rPr>
              <a:t> </a:t>
            </a:r>
            <a:r>
              <a:rPr lang="en-US" sz="2000" b="1" i="1" dirty="0" err="1">
                <a:solidFill>
                  <a:srgbClr val="FF0000"/>
                </a:solidFill>
              </a:rPr>
              <a:t>thứ</a:t>
            </a:r>
            <a:r>
              <a:rPr lang="en-US" sz="2000" b="1" i="1" dirty="0">
                <a:solidFill>
                  <a:srgbClr val="FF0000"/>
                </a:solidFill>
              </a:rPr>
              <a:t> </a:t>
            </a:r>
            <a:r>
              <a:rPr lang="en-US" sz="2000" b="1" i="1" dirty="0" err="1">
                <a:solidFill>
                  <a:srgbClr val="FF0000"/>
                </a:solidFill>
              </a:rPr>
              <a:t>nhất</a:t>
            </a:r>
            <a:r>
              <a:rPr lang="en-US" sz="2000" b="1" i="1" dirty="0">
                <a:solidFill>
                  <a:srgbClr val="FF0000"/>
                </a:solidFill>
              </a:rPr>
              <a:t> </a:t>
            </a:r>
            <a:r>
              <a:rPr lang="en-US" sz="2000" b="1" i="1" dirty="0" err="1">
                <a:solidFill>
                  <a:srgbClr val="FF0000"/>
                </a:solidFill>
              </a:rPr>
              <a:t>Lê</a:t>
            </a:r>
            <a:r>
              <a:rPr lang="en-US" sz="2000" b="1" i="1" dirty="0">
                <a:solidFill>
                  <a:srgbClr val="FF0000"/>
                </a:solidFill>
              </a:rPr>
              <a:t> </a:t>
            </a:r>
            <a:r>
              <a:rPr lang="en-US" sz="2000" b="1" i="1" dirty="0" err="1">
                <a:solidFill>
                  <a:srgbClr val="FF0000"/>
                </a:solidFill>
              </a:rPr>
              <a:t>Duẩn</a:t>
            </a:r>
            <a:r>
              <a:rPr lang="en-US" sz="2000" b="1" i="1" dirty="0">
                <a:solidFill>
                  <a:srgbClr val="FF0000"/>
                </a:solidFill>
              </a:rPr>
              <a:t> </a:t>
            </a:r>
            <a:r>
              <a:rPr lang="en-US" sz="2000" b="1" i="1" dirty="0" err="1">
                <a:solidFill>
                  <a:srgbClr val="FF0000"/>
                </a:solidFill>
              </a:rPr>
              <a:t>đọc</a:t>
            </a:r>
            <a:r>
              <a:rPr lang="en-US" sz="2000" b="1" i="1" dirty="0">
                <a:solidFill>
                  <a:srgbClr val="FF0000"/>
                </a:solidFill>
              </a:rPr>
              <a:t> </a:t>
            </a:r>
            <a:r>
              <a:rPr lang="en-US" sz="2000" b="1" i="1" dirty="0" err="1">
                <a:solidFill>
                  <a:srgbClr val="FF0000"/>
                </a:solidFill>
              </a:rPr>
              <a:t>điếu</a:t>
            </a:r>
            <a:r>
              <a:rPr lang="en-US" sz="2000" b="1" i="1" dirty="0">
                <a:solidFill>
                  <a:srgbClr val="FF0000"/>
                </a:solidFill>
              </a:rPr>
              <a:t> </a:t>
            </a:r>
            <a:r>
              <a:rPr lang="en-US" sz="2000" b="1" i="1" dirty="0" err="1">
                <a:solidFill>
                  <a:srgbClr val="FF0000"/>
                </a:solidFill>
              </a:rPr>
              <a:t>văn</a:t>
            </a:r>
            <a:r>
              <a:rPr lang="en-US" sz="2000" b="1" i="1" dirty="0">
                <a:solidFill>
                  <a:srgbClr val="FF0000"/>
                </a:solidFill>
              </a:rPr>
              <a:t> </a:t>
            </a:r>
            <a:r>
              <a:rPr lang="en-US" sz="2000" b="1" i="1" dirty="0" err="1">
                <a:solidFill>
                  <a:srgbClr val="FF0000"/>
                </a:solidFill>
              </a:rPr>
              <a:t>đầy</a:t>
            </a:r>
            <a:r>
              <a:rPr lang="en-US" sz="2000" b="1" i="1" dirty="0">
                <a:solidFill>
                  <a:srgbClr val="FF0000"/>
                </a:solidFill>
              </a:rPr>
              <a:t> </a:t>
            </a:r>
            <a:r>
              <a:rPr lang="en-US" sz="2000" b="1" i="1" dirty="0" err="1">
                <a:solidFill>
                  <a:srgbClr val="FF0000"/>
                </a:solidFill>
              </a:rPr>
              <a:t>xúc</a:t>
            </a:r>
            <a:r>
              <a:rPr lang="en-US" sz="2000" b="1" i="1" dirty="0">
                <a:solidFill>
                  <a:srgbClr val="FF0000"/>
                </a:solidFill>
              </a:rPr>
              <a:t> </a:t>
            </a:r>
            <a:r>
              <a:rPr lang="en-US" sz="2000" b="1" i="1" dirty="0" err="1">
                <a:solidFill>
                  <a:srgbClr val="FF0000"/>
                </a:solidFill>
              </a:rPr>
              <a:t>động</a:t>
            </a:r>
            <a:r>
              <a:rPr lang="en-US" sz="2000" b="1" i="1" dirty="0">
                <a:solidFill>
                  <a:srgbClr val="FF0000"/>
                </a:solidFill>
              </a:rPr>
              <a:t> </a:t>
            </a:r>
            <a:r>
              <a:rPr lang="en-US" sz="2000" b="1" i="1" dirty="0" err="1">
                <a:solidFill>
                  <a:srgbClr val="FF0000"/>
                </a:solidFill>
              </a:rPr>
              <a:t>trong</a:t>
            </a:r>
            <a:r>
              <a:rPr lang="en-US" sz="2000" b="1" i="1" dirty="0">
                <a:solidFill>
                  <a:srgbClr val="FF0000"/>
                </a:solidFill>
              </a:rPr>
              <a:t> </a:t>
            </a:r>
            <a:r>
              <a:rPr lang="en-US" sz="2000" b="1" i="1" dirty="0" err="1">
                <a:solidFill>
                  <a:srgbClr val="FF0000"/>
                </a:solidFill>
              </a:rPr>
              <a:t>lễ</a:t>
            </a:r>
            <a:r>
              <a:rPr lang="en-US" sz="2000" b="1" i="1" dirty="0">
                <a:solidFill>
                  <a:srgbClr val="FF0000"/>
                </a:solidFill>
              </a:rPr>
              <a:t> tang </a:t>
            </a:r>
            <a:r>
              <a:rPr lang="en-US" sz="2000" b="1" i="1" dirty="0" err="1">
                <a:solidFill>
                  <a:srgbClr val="FF0000"/>
                </a:solidFill>
              </a:rPr>
              <a:t>Bác</a:t>
            </a:r>
            <a:r>
              <a:rPr lang="en-US" sz="2000" b="1" i="1" dirty="0">
                <a:solidFill>
                  <a:srgbClr val="FF0000"/>
                </a:solidFill>
              </a:rPr>
              <a:t> </a:t>
            </a:r>
            <a:r>
              <a:rPr lang="en-US" sz="2000" b="1" i="1" dirty="0" err="1">
                <a:solidFill>
                  <a:srgbClr val="FF0000"/>
                </a:solidFill>
              </a:rPr>
              <a:t>Hồ</a:t>
            </a:r>
            <a:r>
              <a:rPr lang="en-US" sz="2000" b="1" dirty="0">
                <a:solidFill>
                  <a:srgbClr val="FF0000"/>
                </a:solidFill>
              </a:rPr>
              <a:t> </a:t>
            </a:r>
          </a:p>
          <a:p>
            <a:pPr algn="just">
              <a:lnSpc>
                <a:spcPct val="80000"/>
              </a:lnSpc>
              <a:buNone/>
            </a:pPr>
            <a:endParaRPr lang="en-US" sz="2000" b="1" i="1" dirty="0">
              <a:solidFill>
                <a:srgbClr val="CC0000"/>
              </a:solidFill>
            </a:endParaRPr>
          </a:p>
          <a:p>
            <a:pPr algn="just">
              <a:lnSpc>
                <a:spcPct val="80000"/>
              </a:lnSpc>
              <a:buNone/>
            </a:pPr>
            <a:r>
              <a:rPr lang="en-US" altLang="en-US" sz="2000" b="1" i="1" dirty="0" smtClean="0">
                <a:solidFill>
                  <a:srgbClr val="800000"/>
                </a:solidFill>
              </a:rPr>
              <a:t>	</a:t>
            </a:r>
            <a:r>
              <a:rPr lang="vi-VN" altLang="en-US" sz="2000" b="1" i="1" dirty="0" smtClean="0">
                <a:solidFill>
                  <a:srgbClr val="800000"/>
                </a:solidFill>
              </a:rPr>
              <a:t>"</a:t>
            </a:r>
            <a:r>
              <a:rPr lang="vi-VN" altLang="en-US" sz="2000" b="1" i="1" dirty="0">
                <a:solidFill>
                  <a:srgbClr val="800000"/>
                </a:solidFill>
              </a:rPr>
              <a:t>Hồ Chủ tịch kính yêu của chúng ta không còn nữa. Tổn thất này vô cùng lớn lao. Đau thương này thật là vô hạn ! Dân tộc ta, nhân dân ta, non sông đất nước ta đã sinh ra Hồ Chủ tịch - Người anh hùng dân tộc vĩ đại. Và chính Người đã làm rạng rỡ dân tộc ta, nhân dân ta và non sông đất nước ta</a:t>
            </a:r>
            <a:r>
              <a:rPr lang="en-US" sz="2000" b="1" i="1" dirty="0">
                <a:solidFill>
                  <a:srgbClr val="800000"/>
                </a:solidFill>
              </a:rPr>
              <a:t>”…</a:t>
            </a:r>
            <a:r>
              <a:rPr lang="vi-VN" altLang="en-US" sz="2000" b="1" i="1" dirty="0">
                <a:solidFill>
                  <a:srgbClr val="800000"/>
                </a:solidFill>
              </a:rPr>
              <a:t> </a:t>
            </a:r>
            <a:endParaRPr lang="en-US" sz="2000" b="1" dirty="0">
              <a:solidFill>
                <a:srgbClr val="800000"/>
              </a:solidFill>
            </a:endParaRPr>
          </a:p>
          <a:p>
            <a:pPr algn="just">
              <a:lnSpc>
                <a:spcPct val="80000"/>
              </a:lnSpc>
              <a:buNone/>
            </a:pPr>
            <a:endParaRPr lang="en-US" sz="2000" b="1" dirty="0">
              <a:solidFill>
                <a:srgbClr val="800000"/>
              </a:solidFill>
            </a:endParaRPr>
          </a:p>
        </p:txBody>
      </p:sp>
      <p:pic>
        <p:nvPicPr>
          <p:cNvPr id="175107" name="Picture 3" descr="quoc-tang-ho-chi-minh-4"/>
          <p:cNvPicPr>
            <a:picLocks noChangeAspect="1" noChangeArrowheads="1"/>
          </p:cNvPicPr>
          <p:nvPr/>
        </p:nvPicPr>
        <p:blipFill>
          <a:blip r:embed="rId2" cstate="print"/>
          <a:srcRect/>
          <a:stretch>
            <a:fillRect/>
          </a:stretch>
        </p:blipFill>
        <p:spPr bwMode="auto">
          <a:xfrm>
            <a:off x="207433" y="46039"/>
            <a:ext cx="7366000" cy="3590925"/>
          </a:xfrm>
          <a:prstGeom prst="rect">
            <a:avLst/>
          </a:prstGeom>
          <a:noFill/>
          <a:ln w="9525">
            <a:noFill/>
            <a:miter lim="800000"/>
            <a:headEnd/>
            <a:tailEnd/>
          </a:ln>
        </p:spPr>
      </p:pic>
      <p:pic>
        <p:nvPicPr>
          <p:cNvPr id="175108" name="Picture 4" descr="quoc-tang-ho-chi-minh-8"/>
          <p:cNvPicPr>
            <a:picLocks noChangeAspect="1" noChangeArrowheads="1"/>
          </p:cNvPicPr>
          <p:nvPr/>
        </p:nvPicPr>
        <p:blipFill>
          <a:blip r:embed="rId3" cstate="print"/>
          <a:srcRect/>
          <a:stretch>
            <a:fillRect/>
          </a:stretch>
        </p:blipFill>
        <p:spPr bwMode="auto">
          <a:xfrm>
            <a:off x="207433" y="3581400"/>
            <a:ext cx="7366000" cy="3162300"/>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304800" y="1981200"/>
            <a:ext cx="6502400" cy="457200"/>
          </a:xfrm>
        </p:spPr>
        <p:txBody>
          <a:bodyPr>
            <a:normAutofit fontScale="90000"/>
          </a:bodyPr>
          <a:lstStyle/>
          <a:p>
            <a:r>
              <a:rPr lang="en-US" sz="1400" b="1" i="1">
                <a:solidFill>
                  <a:srgbClr val="FF0000"/>
                </a:solidFill>
              </a:rPr>
              <a:t>Các cháu thiếu nhi Hà Nội vào viếng Bác Hồ.</a:t>
            </a:r>
            <a:r>
              <a:rPr lang="en-US" sz="4000"/>
              <a:t> </a:t>
            </a:r>
          </a:p>
        </p:txBody>
      </p:sp>
      <p:sp>
        <p:nvSpPr>
          <p:cNvPr id="177155" name="Rectangle 3"/>
          <p:cNvSpPr>
            <a:spLocks noGrp="1" noChangeArrowheads="1"/>
          </p:cNvSpPr>
          <p:nvPr>
            <p:ph type="body" idx="1"/>
          </p:nvPr>
        </p:nvSpPr>
        <p:spPr>
          <a:xfrm>
            <a:off x="7518400" y="5105400"/>
            <a:ext cx="4368800" cy="1600200"/>
          </a:xfrm>
          <a:solidFill>
            <a:srgbClr val="66FFFF"/>
          </a:solidFill>
        </p:spPr>
        <p:txBody>
          <a:bodyPr/>
          <a:lstStyle/>
          <a:p>
            <a:pPr marL="174625" indent="-174625">
              <a:lnSpc>
                <a:spcPct val="80000"/>
              </a:lnSpc>
            </a:pPr>
            <a:r>
              <a:rPr lang="en-US" sz="1800" b="1" i="1">
                <a:solidFill>
                  <a:srgbClr val="0000CC"/>
                </a:solidFill>
              </a:rPr>
              <a:t>Đại tướng Võ Nguyên Giáp an ủi người dân trong ngày Quốc tang của dân tộc</a:t>
            </a:r>
            <a:r>
              <a:rPr lang="en-US" sz="1800" b="1" i="1">
                <a:solidFill>
                  <a:srgbClr val="A50021"/>
                </a:solidFill>
              </a:rPr>
              <a:t>. </a:t>
            </a:r>
          </a:p>
          <a:p>
            <a:pPr marL="174625" indent="-174625">
              <a:lnSpc>
                <a:spcPct val="80000"/>
              </a:lnSpc>
            </a:pPr>
            <a:r>
              <a:rPr lang="en-US" sz="1800" b="1" i="1">
                <a:solidFill>
                  <a:srgbClr val="A50021"/>
                </a:solidFill>
              </a:rPr>
              <a:t>Bác sĩ Trần Duy Hưng an ủi một cháu bé trong lễ tang Bác Hồ.</a:t>
            </a:r>
            <a:r>
              <a:rPr lang="en-US" sz="1800" b="1">
                <a:solidFill>
                  <a:srgbClr val="A50021"/>
                </a:solidFill>
              </a:rPr>
              <a:t>  </a:t>
            </a:r>
          </a:p>
        </p:txBody>
      </p:sp>
      <p:pic>
        <p:nvPicPr>
          <p:cNvPr id="177156" name="Picture 4" descr="quoc-tang-ho-chi-minh-12"/>
          <p:cNvPicPr>
            <a:picLocks noChangeAspect="1" noChangeArrowheads="1"/>
          </p:cNvPicPr>
          <p:nvPr/>
        </p:nvPicPr>
        <p:blipFill>
          <a:blip r:embed="rId2" cstate="print"/>
          <a:srcRect/>
          <a:stretch>
            <a:fillRect/>
          </a:stretch>
        </p:blipFill>
        <p:spPr bwMode="auto">
          <a:xfrm>
            <a:off x="207433" y="46038"/>
            <a:ext cx="7366000" cy="1866900"/>
          </a:xfrm>
          <a:prstGeom prst="rect">
            <a:avLst/>
          </a:prstGeom>
          <a:noFill/>
          <a:ln w="9525">
            <a:noFill/>
            <a:miter lim="800000"/>
            <a:headEnd/>
            <a:tailEnd/>
          </a:ln>
        </p:spPr>
      </p:pic>
      <p:pic>
        <p:nvPicPr>
          <p:cNvPr id="177157" name="Picture 5" descr="quoc-tang-ho-chi-minh-9"/>
          <p:cNvPicPr>
            <a:picLocks noChangeAspect="1" noChangeArrowheads="1"/>
          </p:cNvPicPr>
          <p:nvPr/>
        </p:nvPicPr>
        <p:blipFill>
          <a:blip r:embed="rId3" cstate="print"/>
          <a:srcRect/>
          <a:stretch>
            <a:fillRect/>
          </a:stretch>
        </p:blipFill>
        <p:spPr bwMode="auto">
          <a:xfrm>
            <a:off x="0" y="2590800"/>
            <a:ext cx="7366000" cy="4210050"/>
          </a:xfrm>
          <a:prstGeom prst="rect">
            <a:avLst/>
          </a:prstGeom>
          <a:noFill/>
          <a:ln w="9525">
            <a:noFill/>
            <a:miter lim="800000"/>
            <a:headEnd/>
            <a:tailEnd/>
          </a:ln>
        </p:spPr>
      </p:pic>
      <p:pic>
        <p:nvPicPr>
          <p:cNvPr id="177158" name="Picture 6" descr="quoc-tang-ho-chi-minh-3"/>
          <p:cNvPicPr>
            <a:picLocks noChangeAspect="1" noChangeArrowheads="1"/>
          </p:cNvPicPr>
          <p:nvPr/>
        </p:nvPicPr>
        <p:blipFill>
          <a:blip r:embed="rId4" cstate="print"/>
          <a:srcRect/>
          <a:stretch>
            <a:fillRect/>
          </a:stretch>
        </p:blipFill>
        <p:spPr bwMode="auto">
          <a:xfrm>
            <a:off x="7501467" y="0"/>
            <a:ext cx="4588933" cy="487680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2" descr="200851202038"/>
          <p:cNvPicPr>
            <a:picLocks noChangeAspect="1" noChangeArrowheads="1"/>
          </p:cNvPicPr>
          <p:nvPr/>
        </p:nvPicPr>
        <p:blipFill>
          <a:blip r:embed="rId2" cstate="print"/>
          <a:srcRect/>
          <a:stretch>
            <a:fillRect/>
          </a:stretch>
        </p:blipFill>
        <p:spPr bwMode="auto">
          <a:xfrm>
            <a:off x="6197600" y="304801"/>
            <a:ext cx="5994400" cy="3260725"/>
          </a:xfrm>
          <a:prstGeom prst="rect">
            <a:avLst/>
          </a:prstGeom>
          <a:noFill/>
          <a:ln w="9525">
            <a:noFill/>
            <a:miter lim="800000"/>
            <a:headEnd/>
            <a:tailEnd/>
          </a:ln>
        </p:spPr>
      </p:pic>
      <p:pic>
        <p:nvPicPr>
          <p:cNvPr id="178179" name="Picture 3" descr="ANd9GcTRq9KMvEHAfZabghAwlz4r9acy1RQq_0apiBDXP8UATDvBSpAn"/>
          <p:cNvPicPr>
            <a:picLocks noChangeAspect="1" noChangeArrowheads="1"/>
          </p:cNvPicPr>
          <p:nvPr/>
        </p:nvPicPr>
        <p:blipFill>
          <a:blip r:embed="rId3" cstate="print"/>
          <a:srcRect/>
          <a:stretch>
            <a:fillRect/>
          </a:stretch>
        </p:blipFill>
        <p:spPr bwMode="auto">
          <a:xfrm>
            <a:off x="82552" y="73026"/>
            <a:ext cx="6115049" cy="3051175"/>
          </a:xfrm>
          <a:prstGeom prst="rect">
            <a:avLst/>
          </a:prstGeom>
          <a:noFill/>
          <a:ln w="9525">
            <a:noFill/>
            <a:miter lim="800000"/>
            <a:headEnd/>
            <a:tailEnd/>
          </a:ln>
        </p:spPr>
      </p:pic>
      <p:sp>
        <p:nvSpPr>
          <p:cNvPr id="178180" name="Rectangle 4"/>
          <p:cNvSpPr>
            <a:spLocks noGrp="1" noChangeArrowheads="1"/>
          </p:cNvSpPr>
          <p:nvPr>
            <p:ph type="title"/>
          </p:nvPr>
        </p:nvSpPr>
        <p:spPr>
          <a:xfrm>
            <a:off x="10058400" y="76200"/>
            <a:ext cx="2032000" cy="609600"/>
          </a:xfrm>
          <a:solidFill>
            <a:srgbClr val="66FFFF"/>
          </a:solidFill>
          <a:ln/>
        </p:spPr>
        <p:txBody>
          <a:bodyPr/>
          <a:lstStyle/>
          <a:p>
            <a:r>
              <a:rPr lang="en-US" sz="2400" b="1"/>
              <a:t>Nhà 67</a:t>
            </a:r>
          </a:p>
        </p:txBody>
      </p:sp>
      <p:pic>
        <p:nvPicPr>
          <p:cNvPr id="178181" name="Picture 5" descr="Den-tho-BH-chuongkahnh"/>
          <p:cNvPicPr>
            <a:picLocks noChangeAspect="1" noChangeArrowheads="1"/>
          </p:cNvPicPr>
          <p:nvPr/>
        </p:nvPicPr>
        <p:blipFill>
          <a:blip r:embed="rId4" cstate="print"/>
          <a:srcRect/>
          <a:stretch>
            <a:fillRect/>
          </a:stretch>
        </p:blipFill>
        <p:spPr bwMode="auto">
          <a:xfrm>
            <a:off x="4572000" y="3581401"/>
            <a:ext cx="7620000" cy="3209925"/>
          </a:xfrm>
          <a:prstGeom prst="rect">
            <a:avLst/>
          </a:prstGeom>
          <a:noFill/>
          <a:ln w="9525">
            <a:noFill/>
            <a:miter lim="800000"/>
            <a:headEnd/>
            <a:tailEnd/>
          </a:ln>
        </p:spPr>
      </p:pic>
      <p:pic>
        <p:nvPicPr>
          <p:cNvPr id="178182" name="Picture 6" descr="da+chong+k9+2"/>
          <p:cNvPicPr>
            <a:picLocks noChangeAspect="1" noChangeArrowheads="1"/>
          </p:cNvPicPr>
          <p:nvPr/>
        </p:nvPicPr>
        <p:blipFill>
          <a:blip r:embed="rId5" cstate="print"/>
          <a:srcRect/>
          <a:stretch>
            <a:fillRect/>
          </a:stretch>
        </p:blipFill>
        <p:spPr bwMode="auto">
          <a:xfrm>
            <a:off x="0" y="3286126"/>
            <a:ext cx="6350000" cy="3571875"/>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body" idx="1"/>
          </p:nvPr>
        </p:nvSpPr>
        <p:spPr>
          <a:xfrm>
            <a:off x="7441324" y="4038600"/>
            <a:ext cx="4750676" cy="1676400"/>
          </a:xfrm>
          <a:solidFill>
            <a:srgbClr val="00FFFF"/>
          </a:solidFill>
        </p:spPr>
        <p:txBody>
          <a:bodyPr/>
          <a:lstStyle/>
          <a:p>
            <a:pPr algn="just">
              <a:lnSpc>
                <a:spcPct val="80000"/>
              </a:lnSpc>
              <a:buFontTx/>
              <a:buNone/>
            </a:pPr>
            <a:endParaRPr lang="en-US" sz="2000" b="1" dirty="0"/>
          </a:p>
          <a:p>
            <a:pPr algn="just">
              <a:lnSpc>
                <a:spcPct val="80000"/>
              </a:lnSpc>
              <a:buFontTx/>
              <a:buNone/>
            </a:pPr>
            <a:r>
              <a:rPr lang="en-US" sz="2400" b="1" dirty="0" smtClean="0">
                <a:solidFill>
                  <a:srgbClr val="FF0000"/>
                </a:solidFill>
              </a:rPr>
              <a:t>	</a:t>
            </a:r>
            <a:r>
              <a:rPr lang="en-US" sz="2400" b="1" dirty="0" err="1" smtClean="0">
                <a:solidFill>
                  <a:srgbClr val="FF0000"/>
                </a:solidFill>
              </a:rPr>
              <a:t>Xúc</a:t>
            </a:r>
            <a:r>
              <a:rPr lang="en-US" sz="2400" b="1" dirty="0" smtClean="0">
                <a:solidFill>
                  <a:srgbClr val="FF0000"/>
                </a:solidFill>
              </a:rPr>
              <a:t> </a:t>
            </a:r>
            <a:r>
              <a:rPr lang="en-US" sz="2400" b="1" dirty="0" err="1">
                <a:solidFill>
                  <a:srgbClr val="FF0000"/>
                </a:solidFill>
              </a:rPr>
              <a:t>động</a:t>
            </a:r>
            <a:r>
              <a:rPr lang="en-US" sz="2400" b="1" dirty="0">
                <a:solidFill>
                  <a:srgbClr val="FF0000"/>
                </a:solidFill>
              </a:rPr>
              <a:t> </a:t>
            </a:r>
            <a:r>
              <a:rPr lang="en-US" sz="2400" b="1" dirty="0" err="1">
                <a:solidFill>
                  <a:srgbClr val="FF0000"/>
                </a:solidFill>
              </a:rPr>
              <a:t>lễ</a:t>
            </a:r>
            <a:r>
              <a:rPr lang="en-US" sz="2400" b="1" dirty="0">
                <a:solidFill>
                  <a:srgbClr val="FF0000"/>
                </a:solidFill>
              </a:rPr>
              <a:t> </a:t>
            </a:r>
            <a:r>
              <a:rPr lang="en-US" sz="2400" b="1" dirty="0" err="1">
                <a:solidFill>
                  <a:srgbClr val="FF0000"/>
                </a:solidFill>
              </a:rPr>
              <a:t>chào</a:t>
            </a:r>
            <a:r>
              <a:rPr lang="en-US" sz="2400" b="1" dirty="0">
                <a:solidFill>
                  <a:srgbClr val="FF0000"/>
                </a:solidFill>
              </a:rPr>
              <a:t> </a:t>
            </a:r>
            <a:r>
              <a:rPr lang="en-US" sz="2400" b="1" dirty="0" err="1">
                <a:solidFill>
                  <a:srgbClr val="FF0000"/>
                </a:solidFill>
              </a:rPr>
              <a:t>cờ</a:t>
            </a:r>
            <a:r>
              <a:rPr lang="en-US" sz="2400" b="1" dirty="0">
                <a:solidFill>
                  <a:srgbClr val="FF0000"/>
                </a:solidFill>
              </a:rPr>
              <a:t> ở </a:t>
            </a:r>
            <a:r>
              <a:rPr lang="en-US" sz="2400" b="1" dirty="0" err="1">
                <a:solidFill>
                  <a:srgbClr val="FF0000"/>
                </a:solidFill>
              </a:rPr>
              <a:t>Quảng</a:t>
            </a:r>
            <a:r>
              <a:rPr lang="en-US" sz="2400" b="1" dirty="0">
                <a:solidFill>
                  <a:srgbClr val="FF0000"/>
                </a:solidFill>
              </a:rPr>
              <a:t> </a:t>
            </a:r>
            <a:r>
              <a:rPr lang="en-US" sz="2400" b="1" dirty="0" err="1">
                <a:solidFill>
                  <a:srgbClr val="FF0000"/>
                </a:solidFill>
              </a:rPr>
              <a:t>trường</a:t>
            </a:r>
            <a:r>
              <a:rPr lang="en-US" sz="2400" b="1" dirty="0">
                <a:solidFill>
                  <a:srgbClr val="FF0000"/>
                </a:solidFill>
              </a:rPr>
              <a:t> </a:t>
            </a:r>
            <a:r>
              <a:rPr lang="en-US" sz="2400" b="1" dirty="0" err="1">
                <a:solidFill>
                  <a:srgbClr val="FF0000"/>
                </a:solidFill>
              </a:rPr>
              <a:t>Ba</a:t>
            </a:r>
            <a:r>
              <a:rPr lang="en-US" sz="2400" b="1" dirty="0">
                <a:solidFill>
                  <a:srgbClr val="FF0000"/>
                </a:solidFill>
              </a:rPr>
              <a:t> </a:t>
            </a:r>
            <a:r>
              <a:rPr lang="en-US" sz="2400" b="1" dirty="0" err="1">
                <a:solidFill>
                  <a:srgbClr val="FF0000"/>
                </a:solidFill>
              </a:rPr>
              <a:t>Đình</a:t>
            </a:r>
            <a:r>
              <a:rPr lang="en-US" sz="2400" b="1" dirty="0">
                <a:solidFill>
                  <a:srgbClr val="FF0000"/>
                </a:solidFill>
              </a:rPr>
              <a:t> </a:t>
            </a:r>
            <a:r>
              <a:rPr lang="en-US" sz="2400" b="1" dirty="0" err="1">
                <a:solidFill>
                  <a:srgbClr val="FF0000"/>
                </a:solidFill>
              </a:rPr>
              <a:t>trong</a:t>
            </a:r>
            <a:r>
              <a:rPr lang="en-US" sz="2400" b="1" dirty="0">
                <a:solidFill>
                  <a:srgbClr val="FF0000"/>
                </a:solidFill>
              </a:rPr>
              <a:t> </a:t>
            </a:r>
            <a:r>
              <a:rPr lang="en-US" sz="2400" b="1" dirty="0" err="1">
                <a:solidFill>
                  <a:srgbClr val="FF0000"/>
                </a:solidFill>
              </a:rPr>
              <a:t>ngày</a:t>
            </a:r>
            <a:r>
              <a:rPr lang="en-US" sz="2400" b="1" dirty="0">
                <a:solidFill>
                  <a:srgbClr val="FF0000"/>
                </a:solidFill>
              </a:rPr>
              <a:t> </a:t>
            </a:r>
            <a:r>
              <a:rPr lang="en-US" sz="2400" b="1" dirty="0" err="1">
                <a:solidFill>
                  <a:srgbClr val="FF0000"/>
                </a:solidFill>
              </a:rPr>
              <a:t>Sinh</a:t>
            </a:r>
            <a:r>
              <a:rPr lang="en-US" sz="2400" b="1" dirty="0">
                <a:solidFill>
                  <a:srgbClr val="FF0000"/>
                </a:solidFill>
              </a:rPr>
              <a:t> </a:t>
            </a:r>
            <a:r>
              <a:rPr lang="en-US" sz="2400" b="1" dirty="0" err="1">
                <a:solidFill>
                  <a:srgbClr val="FF0000"/>
                </a:solidFill>
              </a:rPr>
              <a:t>nhật</a:t>
            </a:r>
            <a:r>
              <a:rPr lang="en-US" sz="2400" b="1" dirty="0">
                <a:solidFill>
                  <a:srgbClr val="FF0000"/>
                </a:solidFill>
              </a:rPr>
              <a:t> </a:t>
            </a:r>
            <a:r>
              <a:rPr lang="en-US" sz="2400" b="1" dirty="0" err="1">
                <a:solidFill>
                  <a:srgbClr val="FF0000"/>
                </a:solidFill>
              </a:rPr>
              <a:t>Bác</a:t>
            </a:r>
            <a:endParaRPr lang="en-US" sz="2800" b="1" dirty="0">
              <a:solidFill>
                <a:srgbClr val="FF0000"/>
              </a:solidFill>
            </a:endParaRPr>
          </a:p>
        </p:txBody>
      </p:sp>
      <p:pic>
        <p:nvPicPr>
          <p:cNvPr id="179203" name="Picture 3" descr="Xúc động lễ chào cờ ở Quảng trường Ba Đình trong ngày Sinh nhật Bác 9"/>
          <p:cNvPicPr>
            <a:picLocks noChangeAspect="1" noChangeArrowheads="1"/>
          </p:cNvPicPr>
          <p:nvPr/>
        </p:nvPicPr>
        <p:blipFill>
          <a:blip r:embed="rId2" cstate="print"/>
          <a:srcRect/>
          <a:stretch>
            <a:fillRect/>
          </a:stretch>
        </p:blipFill>
        <p:spPr bwMode="auto">
          <a:xfrm>
            <a:off x="0" y="3149600"/>
            <a:ext cx="7416800" cy="3708400"/>
          </a:xfrm>
          <a:prstGeom prst="rect">
            <a:avLst/>
          </a:prstGeom>
          <a:noFill/>
          <a:ln w="9525">
            <a:noFill/>
            <a:miter lim="800000"/>
            <a:headEnd/>
            <a:tailEnd/>
          </a:ln>
        </p:spPr>
      </p:pic>
      <p:pic>
        <p:nvPicPr>
          <p:cNvPr id="179204" name="Picture 4" descr="Xúc động lễ chào cờ ở Quảng trường Ba Đình trong ngày Sinh nhật Bác 21"/>
          <p:cNvPicPr>
            <a:picLocks noChangeAspect="1" noChangeArrowheads="1"/>
          </p:cNvPicPr>
          <p:nvPr/>
        </p:nvPicPr>
        <p:blipFill>
          <a:blip r:embed="rId3" cstate="print"/>
          <a:srcRect/>
          <a:stretch>
            <a:fillRect/>
          </a:stretch>
        </p:blipFill>
        <p:spPr bwMode="auto">
          <a:xfrm>
            <a:off x="0" y="0"/>
            <a:ext cx="7416800" cy="3708400"/>
          </a:xfrm>
          <a:prstGeom prst="rect">
            <a:avLst/>
          </a:prstGeom>
          <a:noFill/>
          <a:ln w="9525">
            <a:noFill/>
            <a:miter lim="800000"/>
            <a:headEnd/>
            <a:tailEnd/>
          </a:ln>
        </p:spPr>
      </p:pic>
      <p:pic>
        <p:nvPicPr>
          <p:cNvPr id="179205" name="Picture 5" descr="Xúc động lễ chào cờ ở Quảng trường Ba Đình trong ngày Sinh nhật Bác 20"/>
          <p:cNvPicPr>
            <a:picLocks noChangeAspect="1" noChangeArrowheads="1"/>
          </p:cNvPicPr>
          <p:nvPr/>
        </p:nvPicPr>
        <p:blipFill>
          <a:blip r:embed="rId4" cstate="print"/>
          <a:srcRect/>
          <a:stretch>
            <a:fillRect/>
          </a:stretch>
        </p:blipFill>
        <p:spPr bwMode="auto">
          <a:xfrm>
            <a:off x="6502400" y="0"/>
            <a:ext cx="5689600" cy="2865438"/>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04498" y="1555532"/>
            <a:ext cx="7143530" cy="4770537"/>
          </a:xfrm>
          <a:prstGeom prst="rect">
            <a:avLst/>
          </a:prstGeom>
          <a:noFill/>
        </p:spPr>
        <p:txBody>
          <a:bodyPr wrap="square">
            <a:spAutoFit/>
          </a:bodyPr>
          <a:lstStyle/>
          <a:p>
            <a:pPr algn="just">
              <a:spcBef>
                <a:spcPts val="600"/>
              </a:spcBef>
              <a:spcAft>
                <a:spcPts val="600"/>
              </a:spcAft>
            </a:pPr>
            <a:r>
              <a:rPr lang="en-US" sz="2400" b="0" i="1" dirty="0" smtClean="0">
                <a:latin typeface="Times New Roman" pitchFamily="18" charset="0"/>
                <a:cs typeface="Times New Roman" pitchFamily="18" charset="0"/>
              </a:rPr>
              <a:t>b, </a:t>
            </a:r>
            <a:r>
              <a:rPr lang="en-US" sz="2400" b="0" i="1" dirty="0" err="1" smtClean="0">
                <a:latin typeface="Times New Roman" pitchFamily="18" charset="0"/>
                <a:cs typeface="Times New Roman" pitchFamily="18" charset="0"/>
              </a:rPr>
              <a:t>Thực</a:t>
            </a:r>
            <a:r>
              <a:rPr lang="en-US" sz="2400" b="0" i="1" dirty="0" smtClean="0">
                <a:latin typeface="Times New Roman" pitchFamily="18" charset="0"/>
                <a:cs typeface="Times New Roman" pitchFamily="18" charset="0"/>
              </a:rPr>
              <a:t> </a:t>
            </a:r>
            <a:r>
              <a:rPr lang="en-US" sz="2400" b="0" i="1" dirty="0" err="1" smtClean="0">
                <a:latin typeface="Times New Roman" pitchFamily="18" charset="0"/>
                <a:cs typeface="Times New Roman" pitchFamily="18" charset="0"/>
              </a:rPr>
              <a:t>tiễn</a:t>
            </a:r>
            <a:r>
              <a:rPr lang="en-US" sz="2400" b="0" i="1" dirty="0" smtClean="0">
                <a:latin typeface="Times New Roman" pitchFamily="18" charset="0"/>
                <a:cs typeface="Times New Roman" pitchFamily="18" charset="0"/>
              </a:rPr>
              <a:t> </a:t>
            </a:r>
            <a:r>
              <a:rPr lang="en-US" sz="2400" b="0" i="1" dirty="0" err="1" smtClean="0">
                <a:latin typeface="Times New Roman" pitchFamily="18" charset="0"/>
                <a:cs typeface="Times New Roman" pitchFamily="18" charset="0"/>
              </a:rPr>
              <a:t>thế</a:t>
            </a:r>
            <a:r>
              <a:rPr lang="en-US" sz="2400" b="0" i="1" dirty="0" smtClean="0">
                <a:latin typeface="Times New Roman" pitchFamily="18" charset="0"/>
                <a:cs typeface="Times New Roman" pitchFamily="18" charset="0"/>
              </a:rPr>
              <a:t> </a:t>
            </a:r>
            <a:r>
              <a:rPr lang="en-US" sz="2400" b="0" i="1" dirty="0" err="1" smtClean="0">
                <a:latin typeface="Times New Roman" pitchFamily="18" charset="0"/>
                <a:cs typeface="Times New Roman" pitchFamily="18" charset="0"/>
              </a:rPr>
              <a:t>giới</a:t>
            </a:r>
            <a:r>
              <a:rPr lang="en-US" sz="2400" b="0" i="1" dirty="0" smtClean="0">
                <a:latin typeface="Times New Roman" pitchFamily="18" charset="0"/>
                <a:cs typeface="Times New Roman" pitchFamily="18" charset="0"/>
              </a:rPr>
              <a:t> </a:t>
            </a:r>
            <a:r>
              <a:rPr lang="en-US" sz="2400" b="0" i="1" dirty="0" err="1" smtClean="0">
                <a:latin typeface="Times New Roman" pitchFamily="18" charset="0"/>
                <a:cs typeface="Times New Roman" pitchFamily="18" charset="0"/>
              </a:rPr>
              <a:t>cuối</a:t>
            </a:r>
            <a:r>
              <a:rPr lang="en-US" sz="2400" b="0" i="1" dirty="0" smtClean="0">
                <a:latin typeface="Times New Roman" pitchFamily="18" charset="0"/>
                <a:cs typeface="Times New Roman" pitchFamily="18" charset="0"/>
              </a:rPr>
              <a:t> </a:t>
            </a:r>
            <a:r>
              <a:rPr lang="en-US" sz="2400" b="0" i="1" dirty="0" err="1" smtClean="0">
                <a:latin typeface="Times New Roman" pitchFamily="18" charset="0"/>
                <a:cs typeface="Times New Roman" pitchFamily="18" charset="0"/>
              </a:rPr>
              <a:t>thể</a:t>
            </a:r>
            <a:r>
              <a:rPr lang="en-US" sz="2400" b="0" i="1" dirty="0" smtClean="0">
                <a:latin typeface="Times New Roman" pitchFamily="18" charset="0"/>
                <a:cs typeface="Times New Roman" pitchFamily="18" charset="0"/>
              </a:rPr>
              <a:t> </a:t>
            </a:r>
            <a:r>
              <a:rPr lang="en-US" sz="2400" b="0" i="1" dirty="0" err="1" smtClean="0">
                <a:latin typeface="Times New Roman" pitchFamily="18" charset="0"/>
                <a:cs typeface="Times New Roman" pitchFamily="18" charset="0"/>
              </a:rPr>
              <a:t>kỷ</a:t>
            </a:r>
            <a:r>
              <a:rPr lang="en-US" sz="2400" b="0" i="1" dirty="0" smtClean="0">
                <a:latin typeface="Times New Roman" pitchFamily="18" charset="0"/>
                <a:cs typeface="Times New Roman" pitchFamily="18" charset="0"/>
              </a:rPr>
              <a:t> XIX </a:t>
            </a:r>
            <a:r>
              <a:rPr lang="en-US" sz="2400" b="0" i="1" dirty="0" err="1" smtClean="0">
                <a:latin typeface="Times New Roman" pitchFamily="18" charset="0"/>
                <a:cs typeface="Times New Roman" pitchFamily="18" charset="0"/>
              </a:rPr>
              <a:t>đầu</a:t>
            </a:r>
            <a:r>
              <a:rPr lang="en-US" sz="2400" b="0" i="1" dirty="0" smtClean="0">
                <a:latin typeface="Times New Roman" pitchFamily="18" charset="0"/>
                <a:cs typeface="Times New Roman" pitchFamily="18" charset="0"/>
              </a:rPr>
              <a:t> XX</a:t>
            </a:r>
            <a:endParaRPr lang="en-US" sz="2400" b="0" i="1" dirty="0">
              <a:latin typeface="Times New Roman" pitchFamily="18" charset="0"/>
              <a:cs typeface="Times New Roman" pitchFamily="18" charset="0"/>
            </a:endParaRPr>
          </a:p>
          <a:p>
            <a:pPr algn="just">
              <a:spcBef>
                <a:spcPts val="600"/>
              </a:spcBef>
              <a:spcAft>
                <a:spcPts val="600"/>
              </a:spcAft>
              <a:buFont typeface="Wingdings" pitchFamily="2" charset="2"/>
              <a:buChar char="ü"/>
            </a:pPr>
            <a:r>
              <a:rPr lang="en-US" sz="2400" b="0" dirty="0" err="1">
                <a:latin typeface="Times New Roman" pitchFamily="18" charset="0"/>
                <a:cs typeface="Times New Roman" pitchFamily="18" charset="0"/>
              </a:rPr>
              <a:t>Chủ</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nghĩa</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tư</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bản</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bước</a:t>
            </a:r>
            <a:r>
              <a:rPr lang="en-US" sz="2400" b="0" dirty="0">
                <a:latin typeface="Times New Roman" pitchFamily="18" charset="0"/>
                <a:cs typeface="Times New Roman" pitchFamily="18" charset="0"/>
              </a:rPr>
              <a:t> sang </a:t>
            </a:r>
            <a:r>
              <a:rPr lang="en-US" sz="2400" b="0" dirty="0" err="1">
                <a:latin typeface="Times New Roman" pitchFamily="18" charset="0"/>
                <a:cs typeface="Times New Roman" pitchFamily="18" charset="0"/>
              </a:rPr>
              <a:t>giai</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đoạn</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độc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quyền</a:t>
            </a:r>
            <a:r>
              <a:rPr lang="en-US" sz="2400" b="0" dirty="0">
                <a:latin typeface="Times New Roman" pitchFamily="18" charset="0"/>
                <a:cs typeface="Times New Roman" pitchFamily="18" charset="0"/>
              </a:rPr>
              <a:t>.</a:t>
            </a:r>
          </a:p>
          <a:p>
            <a:pPr algn="just">
              <a:spcBef>
                <a:spcPts val="600"/>
              </a:spcBef>
              <a:spcAft>
                <a:spcPts val="600"/>
              </a:spcAft>
              <a:buFont typeface="Wingdings" pitchFamily="2" charset="2"/>
              <a:buChar char="ü"/>
            </a:pPr>
            <a:r>
              <a:rPr lang="en-US" sz="2400" b="0" dirty="0" err="1">
                <a:latin typeface="Times New Roman" pitchFamily="18" charset="0"/>
                <a:cs typeface="Times New Roman" pitchFamily="18" charset="0"/>
              </a:rPr>
              <a:t>Chủ</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nghĩa</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đế</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quốc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trở</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thành</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kẻ</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thù</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chung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của</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các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dân</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tộc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thuộc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địa</a:t>
            </a:r>
            <a:r>
              <a:rPr lang="en-US" sz="2400" b="0" dirty="0">
                <a:latin typeface="Times New Roman" pitchFamily="18" charset="0"/>
                <a:cs typeface="Times New Roman" pitchFamily="18" charset="0"/>
              </a:rPr>
              <a:t>.</a:t>
            </a:r>
          </a:p>
          <a:p>
            <a:pPr algn="just">
              <a:spcBef>
                <a:spcPts val="600"/>
              </a:spcBef>
              <a:spcAft>
                <a:spcPts val="600"/>
              </a:spcAft>
              <a:buFont typeface="Wingdings" pitchFamily="2" charset="2"/>
              <a:buChar char="ü"/>
            </a:pPr>
            <a:r>
              <a:rPr lang="en-US" sz="2400" b="0" dirty="0" err="1">
                <a:latin typeface="Times New Roman" pitchFamily="18" charset="0"/>
                <a:cs typeface="Times New Roman" pitchFamily="18" charset="0"/>
              </a:rPr>
              <a:t>Các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nước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thuộc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địa</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châu</a:t>
            </a:r>
            <a:r>
              <a:rPr lang="en-US" sz="2400" b="0" dirty="0">
                <a:latin typeface="Times New Roman" pitchFamily="18" charset="0"/>
                <a:cs typeface="Times New Roman" pitchFamily="18" charset="0"/>
              </a:rPr>
              <a:t> Á, </a:t>
            </a:r>
            <a:r>
              <a:rPr lang="en-US" sz="2400" b="0" dirty="0" err="1">
                <a:latin typeface="Times New Roman" pitchFamily="18" charset="0"/>
                <a:cs typeface="Times New Roman" pitchFamily="18" charset="0"/>
              </a:rPr>
              <a:t>châu</a:t>
            </a:r>
            <a:r>
              <a:rPr lang="en-US" sz="2400" b="0" dirty="0">
                <a:latin typeface="Times New Roman" pitchFamily="18" charset="0"/>
                <a:cs typeface="Times New Roman" pitchFamily="18" charset="0"/>
              </a:rPr>
              <a:t> Phi, </a:t>
            </a:r>
            <a:r>
              <a:rPr lang="en-US" sz="2400" b="0" dirty="0" err="1">
                <a:latin typeface="Times New Roman" pitchFamily="18" charset="0"/>
                <a:cs typeface="Times New Roman" pitchFamily="18" charset="0"/>
              </a:rPr>
              <a:t>khu</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vực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Mỹ</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Latinh</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tồn</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tại</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cả</a:t>
            </a:r>
            <a:r>
              <a:rPr lang="en-US" sz="2400" b="0" dirty="0">
                <a:latin typeface="Times New Roman" pitchFamily="18" charset="0"/>
                <a:cs typeface="Times New Roman" pitchFamily="18" charset="0"/>
              </a:rPr>
              <a:t> 2: </a:t>
            </a:r>
            <a:r>
              <a:rPr lang="en-US" sz="2400" b="0" dirty="0" err="1">
                <a:latin typeface="Times New Roman" pitchFamily="18" charset="0"/>
                <a:cs typeface="Times New Roman" pitchFamily="18" charset="0"/>
              </a:rPr>
              <a:t>Sự</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xâm</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lược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thống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trị</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của</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thực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dân</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và</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sự</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bóc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lột</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phong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kiến</a:t>
            </a:r>
            <a:r>
              <a:rPr lang="en-US" sz="2400" b="0" dirty="0">
                <a:latin typeface="Times New Roman" pitchFamily="18" charset="0"/>
                <a:cs typeface="Times New Roman" pitchFamily="18" charset="0"/>
              </a:rPr>
              <a:t>.</a:t>
            </a:r>
          </a:p>
          <a:p>
            <a:pPr algn="just">
              <a:spcBef>
                <a:spcPts val="600"/>
              </a:spcBef>
              <a:spcAft>
                <a:spcPts val="600"/>
              </a:spcAft>
              <a:buFont typeface="Wingdings" pitchFamily="2" charset="2"/>
              <a:buChar char="ü"/>
            </a:pPr>
            <a:r>
              <a:rPr lang="en-US" sz="2400" b="0" dirty="0">
                <a:latin typeface="Times New Roman" pitchFamily="18" charset="0"/>
                <a:cs typeface="Times New Roman" pitchFamily="18" charset="0"/>
              </a:rPr>
              <a:t>Cao </a:t>
            </a:r>
            <a:r>
              <a:rPr lang="en-US" sz="2400" b="0" dirty="0" err="1">
                <a:latin typeface="Times New Roman" pitchFamily="18" charset="0"/>
                <a:cs typeface="Times New Roman" pitchFamily="18" charset="0"/>
              </a:rPr>
              <a:t>trào</a:t>
            </a:r>
            <a:r>
              <a:rPr lang="en-US" sz="2400" b="0" dirty="0">
                <a:latin typeface="Times New Roman" pitchFamily="18" charset="0"/>
                <a:cs typeface="Times New Roman" pitchFamily="18" charset="0"/>
              </a:rPr>
              <a:t> CMT10 </a:t>
            </a:r>
            <a:r>
              <a:rPr lang="en-US" sz="2400" b="0" dirty="0" err="1">
                <a:latin typeface="Times New Roman" pitchFamily="18" charset="0"/>
                <a:cs typeface="Times New Roman" pitchFamily="18" charset="0"/>
              </a:rPr>
              <a:t>Nga</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lật</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đổ</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nhà</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nước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tư</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sản</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thiết</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lập</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chính</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quyền</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Xôviết</a:t>
            </a:r>
            <a:r>
              <a:rPr lang="en-US" sz="2400" b="0" dirty="0">
                <a:latin typeface="Times New Roman" pitchFamily="18" charset="0"/>
                <a:cs typeface="Times New Roman" pitchFamily="18" charset="0"/>
              </a:rPr>
              <a:t>, </a:t>
            </a:r>
            <a:r>
              <a:rPr lang="en-US" sz="2400" b="0" i="1" dirty="0">
                <a:latin typeface="Times New Roman" pitchFamily="18" charset="0"/>
                <a:cs typeface="Times New Roman" pitchFamily="18" charset="0"/>
              </a:rPr>
              <a:t>“</a:t>
            </a:r>
            <a:r>
              <a:rPr lang="en-US" sz="2400" b="0" i="1" dirty="0" err="1">
                <a:latin typeface="Times New Roman" pitchFamily="18" charset="0"/>
                <a:cs typeface="Times New Roman" pitchFamily="18" charset="0"/>
              </a:rPr>
              <a:t>thức</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tỉnh</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các</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dân</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tộc</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Châu</a:t>
            </a:r>
            <a:r>
              <a:rPr lang="en-US" sz="2400" b="0" i="1" dirty="0">
                <a:latin typeface="Times New Roman" pitchFamily="18" charset="0"/>
                <a:cs typeface="Times New Roman" pitchFamily="18" charset="0"/>
              </a:rPr>
              <a:t> Á” </a:t>
            </a:r>
            <a:r>
              <a:rPr lang="en-US" sz="2400" b="0" dirty="0" err="1">
                <a:latin typeface="Times New Roman" pitchFamily="18" charset="0"/>
                <a:cs typeface="Times New Roman" pitchFamily="18" charset="0"/>
              </a:rPr>
              <a:t>mở</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ra</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trước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mắt</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họ</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thời</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đại</a:t>
            </a:r>
            <a:r>
              <a:rPr lang="en-US" sz="2400" b="0" dirty="0">
                <a:latin typeface="Times New Roman" pitchFamily="18" charset="0"/>
                <a:cs typeface="Times New Roman" pitchFamily="18" charset="0"/>
              </a:rPr>
              <a:t> CM </a:t>
            </a:r>
            <a:r>
              <a:rPr lang="en-US" sz="2400" b="0" dirty="0" err="1">
                <a:latin typeface="Times New Roman" pitchFamily="18" charset="0"/>
                <a:cs typeface="Times New Roman" pitchFamily="18" charset="0"/>
              </a:rPr>
              <a:t>chống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đế</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quốc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thời</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đại</a:t>
            </a:r>
            <a:r>
              <a:rPr lang="en-US" sz="2400" b="0" dirty="0">
                <a:latin typeface="Times New Roman" pitchFamily="18" charset="0"/>
                <a:cs typeface="Times New Roman" pitchFamily="18" charset="0"/>
              </a:rPr>
              <a:t> GPDT.</a:t>
            </a:r>
            <a:endParaRPr lang="en-US" sz="2400" b="0" i="1" dirty="0">
              <a:latin typeface="Times New Roman" pitchFamily="18" charset="0"/>
              <a:cs typeface="Times New Roman" pitchFamily="18" charset="0"/>
            </a:endParaRPr>
          </a:p>
        </p:txBody>
      </p:sp>
      <p:pic>
        <p:nvPicPr>
          <p:cNvPr id="33797" name="Picture 2" descr="D:\hinh anh moi\anh bac ho\lenin 2.jpg"/>
          <p:cNvPicPr>
            <a:picLocks noChangeAspect="1" noChangeArrowheads="1"/>
          </p:cNvPicPr>
          <p:nvPr/>
        </p:nvPicPr>
        <p:blipFill>
          <a:blip r:embed="rId2" cstate="print"/>
          <a:srcRect/>
          <a:stretch>
            <a:fillRect/>
          </a:stretch>
        </p:blipFill>
        <p:spPr bwMode="auto">
          <a:xfrm>
            <a:off x="7848965" y="1731579"/>
            <a:ext cx="3985683" cy="4114800"/>
          </a:xfrm>
          <a:prstGeom prst="rect">
            <a:avLst/>
          </a:prstGeom>
          <a:noFill/>
          <a:ln w="9525">
            <a:noFill/>
            <a:miter lim="800000"/>
            <a:headEnd/>
            <a:tailEnd/>
          </a:ln>
        </p:spPr>
      </p:pic>
      <p:sp>
        <p:nvSpPr>
          <p:cNvPr id="33798" name="TextBox 9"/>
          <p:cNvSpPr txBox="1">
            <a:spLocks noChangeArrowheads="1"/>
          </p:cNvSpPr>
          <p:nvPr/>
        </p:nvSpPr>
        <p:spPr bwMode="auto">
          <a:xfrm>
            <a:off x="8730593" y="5966592"/>
            <a:ext cx="2778234" cy="400050"/>
          </a:xfrm>
          <a:prstGeom prst="rect">
            <a:avLst/>
          </a:prstGeom>
          <a:noFill/>
          <a:ln w="9525">
            <a:noFill/>
            <a:miter lim="800000"/>
            <a:headEnd/>
            <a:tailEnd/>
          </a:ln>
        </p:spPr>
        <p:txBody>
          <a:bodyPr wrap="square">
            <a:spAutoFit/>
          </a:bodyPr>
          <a:lstStyle/>
          <a:p>
            <a:r>
              <a:rPr lang="en-US" sz="2000" dirty="0">
                <a:latin typeface="Times New Roman" pitchFamily="18" charset="0"/>
                <a:cs typeface="Times New Roman" pitchFamily="18" charset="0"/>
              </a:rPr>
              <a:t>CMT10 </a:t>
            </a:r>
            <a:r>
              <a:rPr lang="en-US" sz="2000" dirty="0" err="1">
                <a:latin typeface="Times New Roman" pitchFamily="18" charset="0"/>
                <a:cs typeface="Times New Roman" pitchFamily="18" charset="0"/>
              </a:rPr>
              <a:t>Nga</a:t>
            </a:r>
            <a:r>
              <a:rPr lang="en-US" sz="2000" dirty="0">
                <a:latin typeface="Times New Roman" pitchFamily="18" charset="0"/>
                <a:cs typeface="Times New Roman" pitchFamily="18" charset="0"/>
              </a:rPr>
              <a:t> - 1917</a:t>
            </a:r>
          </a:p>
        </p:txBody>
      </p:sp>
      <p:sp>
        <p:nvSpPr>
          <p:cNvPr id="7" name="Rectangle 12"/>
          <p:cNvSpPr>
            <a:spLocks noChangeArrowheads="1"/>
          </p:cNvSpPr>
          <p:nvPr/>
        </p:nvSpPr>
        <p:spPr bwMode="gray">
          <a:xfrm>
            <a:off x="2312277" y="520262"/>
            <a:ext cx="3276859" cy="523220"/>
          </a:xfrm>
          <a:prstGeom prst="rect">
            <a:avLst/>
          </a:prstGeom>
          <a:noFill/>
          <a:ln w="9525">
            <a:noFill/>
            <a:miter lim="800000"/>
            <a:headEnd/>
            <a:tailEnd/>
          </a:ln>
        </p:spPr>
        <p:txBody>
          <a:bodyPr wrap="none">
            <a:spAutoFit/>
          </a:bodyPr>
          <a:lstStyle/>
          <a:p>
            <a:pPr>
              <a:spcBef>
                <a:spcPct val="50000"/>
              </a:spcBef>
            </a:pPr>
            <a:r>
              <a:rPr lang="en-US" sz="2800" dirty="0" smtClean="0">
                <a:solidFill>
                  <a:srgbClr val="003366"/>
                </a:solidFill>
                <a:latin typeface="Times New Roman" pitchFamily="18" charset="0"/>
              </a:rPr>
              <a:t>2.1.1</a:t>
            </a:r>
            <a:r>
              <a:rPr lang="en-US" sz="2800" dirty="0">
                <a:solidFill>
                  <a:srgbClr val="003366"/>
                </a:solidFill>
                <a:latin typeface="Times New Roman" pitchFamily="18" charset="0"/>
              </a:rPr>
              <a:t>. </a:t>
            </a:r>
            <a:r>
              <a:rPr lang="en-US" sz="2800" dirty="0" err="1">
                <a:solidFill>
                  <a:srgbClr val="003366"/>
                </a:solidFill>
                <a:latin typeface="Times New Roman" pitchFamily="18" charset="0"/>
              </a:rPr>
              <a:t>Cơ</a:t>
            </a:r>
            <a:r>
              <a:rPr lang="en-US" sz="2800" dirty="0">
                <a:solidFill>
                  <a:srgbClr val="003366"/>
                </a:solidFill>
                <a:latin typeface="Times New Roman" pitchFamily="18" charset="0"/>
              </a:rPr>
              <a:t> </a:t>
            </a:r>
            <a:r>
              <a:rPr lang="en-US" sz="2800" dirty="0" err="1">
                <a:solidFill>
                  <a:srgbClr val="003366"/>
                </a:solidFill>
                <a:latin typeface="Times New Roman" pitchFamily="18" charset="0"/>
              </a:rPr>
              <a:t>sở</a:t>
            </a:r>
            <a:r>
              <a:rPr lang="en-US" sz="2800" dirty="0">
                <a:solidFill>
                  <a:srgbClr val="003366"/>
                </a:solidFill>
                <a:latin typeface="Times New Roman" pitchFamily="18" charset="0"/>
              </a:rPr>
              <a:t> </a:t>
            </a:r>
            <a:r>
              <a:rPr lang="en-US" sz="2800" dirty="0" err="1" smtClean="0">
                <a:solidFill>
                  <a:srgbClr val="003366"/>
                </a:solidFill>
                <a:latin typeface="Times New Roman" pitchFamily="18" charset="0"/>
              </a:rPr>
              <a:t>thực</a:t>
            </a:r>
            <a:r>
              <a:rPr lang="en-US" sz="2800" dirty="0" smtClean="0">
                <a:solidFill>
                  <a:srgbClr val="003366"/>
                </a:solidFill>
                <a:latin typeface="Times New Roman" pitchFamily="18" charset="0"/>
              </a:rPr>
              <a:t> </a:t>
            </a:r>
            <a:r>
              <a:rPr lang="en-US" sz="2800" dirty="0" err="1" smtClean="0">
                <a:solidFill>
                  <a:srgbClr val="003366"/>
                </a:solidFill>
                <a:latin typeface="Times New Roman" pitchFamily="18" charset="0"/>
              </a:rPr>
              <a:t>tiễn</a:t>
            </a:r>
            <a:endParaRPr lang="en-US" sz="2800" dirty="0">
              <a:solidFill>
                <a:srgbClr val="003366"/>
              </a:solidFill>
              <a:latin typeface="Times New Roman" pitchFamily="18" charset="0"/>
            </a:endParaRP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2" descr="File:Mausolée de Hô Chi Minh.jpg">
            <a:hlinkClick r:id="rId2"/>
          </p:cNvPr>
          <p:cNvPicPr>
            <a:picLocks noChangeAspect="1" noChangeArrowheads="1"/>
          </p:cNvPicPr>
          <p:nvPr/>
        </p:nvPicPr>
        <p:blipFill>
          <a:blip r:embed="rId3" cstate="print"/>
          <a:srcRect/>
          <a:stretch>
            <a:fillRect/>
          </a:stretch>
        </p:blipFill>
        <p:spPr bwMode="auto">
          <a:xfrm>
            <a:off x="0" y="0"/>
            <a:ext cx="5892800" cy="3314700"/>
          </a:xfrm>
          <a:prstGeom prst="rect">
            <a:avLst/>
          </a:prstGeom>
          <a:noFill/>
          <a:ln w="9525">
            <a:noFill/>
            <a:miter lim="800000"/>
            <a:headEnd/>
            <a:tailEnd/>
          </a:ln>
        </p:spPr>
      </p:pic>
      <p:pic>
        <p:nvPicPr>
          <p:cNvPr id="180227" name="Picture 3" descr="Xúc động lễ chào cờ ở Quảng trường Ba Đình trong ngày Sinh nhật Bác 3"/>
          <p:cNvPicPr>
            <a:picLocks noChangeAspect="1" noChangeArrowheads="1"/>
          </p:cNvPicPr>
          <p:nvPr/>
        </p:nvPicPr>
        <p:blipFill>
          <a:blip r:embed="rId4" cstate="print"/>
          <a:srcRect/>
          <a:stretch>
            <a:fillRect/>
          </a:stretch>
        </p:blipFill>
        <p:spPr bwMode="auto">
          <a:xfrm>
            <a:off x="5486400" y="3505200"/>
            <a:ext cx="6705600" cy="3352800"/>
          </a:xfrm>
          <a:prstGeom prst="rect">
            <a:avLst/>
          </a:prstGeom>
          <a:noFill/>
          <a:ln w="9525">
            <a:noFill/>
            <a:miter lim="800000"/>
            <a:headEnd/>
            <a:tailEnd/>
          </a:ln>
        </p:spPr>
      </p:pic>
      <p:pic>
        <p:nvPicPr>
          <p:cNvPr id="180228" name="Picture 4" descr="Xúc động lễ chào cờ ở Quảng trường Ba Đình trong ngày Sinh nhật Bác 19"/>
          <p:cNvPicPr>
            <a:picLocks noChangeAspect="1" noChangeArrowheads="1"/>
          </p:cNvPicPr>
          <p:nvPr/>
        </p:nvPicPr>
        <p:blipFill>
          <a:blip r:embed="rId5" cstate="print"/>
          <a:srcRect/>
          <a:stretch>
            <a:fillRect/>
          </a:stretch>
        </p:blipFill>
        <p:spPr bwMode="auto">
          <a:xfrm>
            <a:off x="5588000" y="0"/>
            <a:ext cx="6604000" cy="3302000"/>
          </a:xfrm>
          <a:prstGeom prst="rect">
            <a:avLst/>
          </a:prstGeom>
          <a:noFill/>
          <a:ln w="9525">
            <a:noFill/>
            <a:miter lim="800000"/>
            <a:headEnd/>
            <a:tailEnd/>
          </a:ln>
        </p:spPr>
      </p:pic>
      <p:pic>
        <p:nvPicPr>
          <p:cNvPr id="180229" name="Picture 5" descr="Xúc động lễ chào cờ ở Quảng trường Ba Đình trong ngày Sinh nhật Bác 9"/>
          <p:cNvPicPr>
            <a:picLocks noChangeAspect="1" noChangeArrowheads="1"/>
          </p:cNvPicPr>
          <p:nvPr/>
        </p:nvPicPr>
        <p:blipFill>
          <a:blip r:embed="rId6" cstate="print"/>
          <a:srcRect/>
          <a:stretch>
            <a:fillRect/>
          </a:stretch>
        </p:blipFill>
        <p:spPr bwMode="auto">
          <a:xfrm>
            <a:off x="0" y="3505200"/>
            <a:ext cx="6705600" cy="3352800"/>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a:xfrm>
            <a:off x="1891862" y="5651939"/>
            <a:ext cx="8544910" cy="685800"/>
          </a:xfrm>
          <a:solidFill>
            <a:srgbClr val="00FFFF"/>
          </a:solidFill>
        </p:spPr>
        <p:txBody>
          <a:bodyPr/>
          <a:lstStyle/>
          <a:p>
            <a:r>
              <a:rPr lang="en-US" sz="2800" b="1">
                <a:solidFill>
                  <a:srgbClr val="FF0000"/>
                </a:solidFill>
              </a:rPr>
              <a:t>Bác nằm trong lăng , giấc ngủ bình yên</a:t>
            </a:r>
            <a:r>
              <a:rPr lang="en-US" sz="4000"/>
              <a:t> </a:t>
            </a:r>
          </a:p>
        </p:txBody>
      </p:sp>
      <p:pic>
        <p:nvPicPr>
          <p:cNvPr id="181251" name="Picture 3" descr="Xúc động lễ chào cờ ở Quảng trường Ba Đình trong ngày Sinh nhật Bác 1"/>
          <p:cNvPicPr>
            <a:picLocks noChangeAspect="1" noChangeArrowheads="1"/>
          </p:cNvPicPr>
          <p:nvPr/>
        </p:nvPicPr>
        <p:blipFill>
          <a:blip r:embed="rId2" cstate="print"/>
          <a:srcRect/>
          <a:stretch>
            <a:fillRect/>
          </a:stretch>
        </p:blipFill>
        <p:spPr bwMode="auto">
          <a:xfrm>
            <a:off x="711200" y="428626"/>
            <a:ext cx="10769600" cy="5210175"/>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body" idx="1"/>
          </p:nvPr>
        </p:nvSpPr>
        <p:spPr>
          <a:xfrm>
            <a:off x="578068" y="3585453"/>
            <a:ext cx="11083468" cy="2741776"/>
          </a:xfrm>
        </p:spPr>
        <p:txBody>
          <a:bodyPr/>
          <a:lstStyle/>
          <a:p>
            <a:pPr marL="533400" indent="-533400" algn="just">
              <a:buFontTx/>
              <a:buNone/>
            </a:pPr>
            <a:r>
              <a:rPr lang="en-US" sz="3600" b="1" i="1" dirty="0" smtClean="0">
                <a:solidFill>
                  <a:srgbClr val="FF0000"/>
                </a:solidFill>
              </a:rPr>
              <a:t>		Ở </a:t>
            </a:r>
            <a:r>
              <a:rPr lang="en-US" sz="3600" b="1" i="1" dirty="0">
                <a:solidFill>
                  <a:srgbClr val="FF0000"/>
                </a:solidFill>
              </a:rPr>
              <a:t>Paris </a:t>
            </a:r>
            <a:r>
              <a:rPr lang="en-US" sz="3600" b="1" i="1" dirty="0" err="1">
                <a:solidFill>
                  <a:srgbClr val="FF0000"/>
                </a:solidFill>
              </a:rPr>
              <a:t>có</a:t>
            </a:r>
            <a:r>
              <a:rPr lang="en-US" sz="3600" b="1" i="1" dirty="0">
                <a:solidFill>
                  <a:srgbClr val="FF0000"/>
                </a:solidFill>
              </a:rPr>
              <a:t> </a:t>
            </a:r>
            <a:r>
              <a:rPr lang="en-US" sz="3600" b="1" i="1" dirty="0" err="1">
                <a:solidFill>
                  <a:srgbClr val="FF0000"/>
                </a:solidFill>
              </a:rPr>
              <a:t>bức</a:t>
            </a:r>
            <a:r>
              <a:rPr lang="en-US" sz="3600" b="1" i="1" dirty="0">
                <a:solidFill>
                  <a:srgbClr val="FF0000"/>
                </a:solidFill>
              </a:rPr>
              <a:t> </a:t>
            </a:r>
            <a:r>
              <a:rPr lang="en-US" sz="3600" b="1" i="1" dirty="0" err="1">
                <a:solidFill>
                  <a:srgbClr val="FF0000"/>
                </a:solidFill>
              </a:rPr>
              <a:t>tường</a:t>
            </a:r>
            <a:r>
              <a:rPr lang="en-US" sz="3600" b="1" i="1" dirty="0">
                <a:solidFill>
                  <a:srgbClr val="FF0000"/>
                </a:solidFill>
              </a:rPr>
              <a:t> “</a:t>
            </a:r>
            <a:r>
              <a:rPr lang="en-US" sz="3600" b="1" i="1" dirty="0" err="1">
                <a:solidFill>
                  <a:srgbClr val="FF0000"/>
                </a:solidFill>
              </a:rPr>
              <a:t>Những</a:t>
            </a:r>
            <a:r>
              <a:rPr lang="en-US" sz="3600" b="1" i="1" dirty="0">
                <a:solidFill>
                  <a:srgbClr val="FF0000"/>
                </a:solidFill>
              </a:rPr>
              <a:t> </a:t>
            </a:r>
            <a:r>
              <a:rPr lang="en-US" sz="3600" b="1" i="1" dirty="0" err="1">
                <a:solidFill>
                  <a:srgbClr val="FF0000"/>
                </a:solidFill>
              </a:rPr>
              <a:t>người</a:t>
            </a:r>
            <a:r>
              <a:rPr lang="en-US" sz="3600" b="1" i="1" dirty="0">
                <a:solidFill>
                  <a:srgbClr val="FF0000"/>
                </a:solidFill>
              </a:rPr>
              <a:t> </a:t>
            </a:r>
            <a:r>
              <a:rPr lang="en-US" sz="3600" b="1" i="1" dirty="0" err="1">
                <a:solidFill>
                  <a:srgbClr val="FF0000"/>
                </a:solidFill>
              </a:rPr>
              <a:t>làm</a:t>
            </a:r>
            <a:r>
              <a:rPr lang="en-US" sz="3600" b="1" i="1" dirty="0">
                <a:solidFill>
                  <a:srgbClr val="FF0000"/>
                </a:solidFill>
              </a:rPr>
              <a:t> </a:t>
            </a:r>
            <a:r>
              <a:rPr lang="en-US" sz="3600" b="1" i="1" dirty="0" err="1">
                <a:solidFill>
                  <a:srgbClr val="FF0000"/>
                </a:solidFill>
              </a:rPr>
              <a:t>nên</a:t>
            </a:r>
            <a:r>
              <a:rPr lang="en-US" sz="3600" b="1" i="1" dirty="0">
                <a:solidFill>
                  <a:srgbClr val="FF0000"/>
                </a:solidFill>
              </a:rPr>
              <a:t> </a:t>
            </a:r>
            <a:r>
              <a:rPr lang="en-US" sz="3600" b="1" i="1" dirty="0" err="1">
                <a:solidFill>
                  <a:srgbClr val="FF0000"/>
                </a:solidFill>
              </a:rPr>
              <a:t>thế</a:t>
            </a:r>
            <a:r>
              <a:rPr lang="en-US" sz="3600" b="1" i="1" dirty="0">
                <a:solidFill>
                  <a:srgbClr val="FF0000"/>
                </a:solidFill>
              </a:rPr>
              <a:t> </a:t>
            </a:r>
            <a:r>
              <a:rPr lang="en-US" sz="3600" b="1" i="1" dirty="0" err="1">
                <a:solidFill>
                  <a:srgbClr val="FF0000"/>
                </a:solidFill>
              </a:rPr>
              <a:t>kỷ</a:t>
            </a:r>
            <a:r>
              <a:rPr lang="en-US" sz="3600" b="1" i="1" dirty="0">
                <a:solidFill>
                  <a:srgbClr val="FF0000"/>
                </a:solidFill>
              </a:rPr>
              <a:t> 20″ (</a:t>
            </a:r>
            <a:r>
              <a:rPr lang="en-US" sz="3600" b="1" i="1" dirty="0" err="1">
                <a:solidFill>
                  <a:srgbClr val="FF0000"/>
                </a:solidFill>
              </a:rPr>
              <a:t>Ils</a:t>
            </a:r>
            <a:r>
              <a:rPr lang="en-US" sz="3600" b="1" i="1" dirty="0">
                <a:solidFill>
                  <a:srgbClr val="FF0000"/>
                </a:solidFill>
              </a:rPr>
              <a:t> </a:t>
            </a:r>
            <a:r>
              <a:rPr lang="en-US" sz="3600" b="1" i="1" dirty="0" err="1">
                <a:solidFill>
                  <a:srgbClr val="FF0000"/>
                </a:solidFill>
              </a:rPr>
              <a:t>ont</a:t>
            </a:r>
            <a:r>
              <a:rPr lang="en-US" sz="3600" b="1" i="1" dirty="0">
                <a:solidFill>
                  <a:srgbClr val="FF0000"/>
                </a:solidFill>
              </a:rPr>
              <a:t> fait le XX </a:t>
            </a:r>
            <a:r>
              <a:rPr lang="en-US" sz="3600" b="1" i="1" dirty="0" err="1">
                <a:solidFill>
                  <a:srgbClr val="FF0000"/>
                </a:solidFill>
              </a:rPr>
              <a:t>Siecle</a:t>
            </a:r>
            <a:r>
              <a:rPr lang="en-US" sz="3600" b="1" i="1" dirty="0">
                <a:solidFill>
                  <a:srgbClr val="FF0000"/>
                </a:solidFill>
              </a:rPr>
              <a:t>)</a:t>
            </a:r>
            <a:r>
              <a:rPr lang="en-US" sz="3600" b="1" i="1" dirty="0">
                <a:solidFill>
                  <a:schemeClr val="accent2"/>
                </a:solidFill>
              </a:rPr>
              <a:t> </a:t>
            </a:r>
            <a:r>
              <a:rPr lang="en-US" sz="3600" b="1" i="1" dirty="0" err="1">
                <a:solidFill>
                  <a:srgbClr val="3333CC"/>
                </a:solidFill>
              </a:rPr>
              <a:t>có</a:t>
            </a:r>
            <a:r>
              <a:rPr lang="en-US" sz="3600" b="1" i="1" dirty="0">
                <a:solidFill>
                  <a:srgbClr val="3333CC"/>
                </a:solidFill>
              </a:rPr>
              <a:t> </a:t>
            </a:r>
            <a:r>
              <a:rPr lang="en-US" sz="3600" b="1" i="1" dirty="0" err="1">
                <a:solidFill>
                  <a:srgbClr val="3333CC"/>
                </a:solidFill>
              </a:rPr>
              <a:t>nụ</a:t>
            </a:r>
            <a:r>
              <a:rPr lang="en-US" sz="3600" b="1" i="1" dirty="0">
                <a:solidFill>
                  <a:srgbClr val="3333CC"/>
                </a:solidFill>
              </a:rPr>
              <a:t> </a:t>
            </a:r>
            <a:r>
              <a:rPr lang="en-US" sz="3600" b="1" i="1" dirty="0" err="1">
                <a:solidFill>
                  <a:srgbClr val="3333CC"/>
                </a:solidFill>
              </a:rPr>
              <a:t>cười</a:t>
            </a:r>
            <a:r>
              <a:rPr lang="en-US" sz="3600" b="1" i="1" dirty="0">
                <a:solidFill>
                  <a:srgbClr val="3333CC"/>
                </a:solidFill>
              </a:rPr>
              <a:t> </a:t>
            </a:r>
            <a:r>
              <a:rPr lang="en-US" sz="3600" b="1" i="1" dirty="0" err="1">
                <a:solidFill>
                  <a:srgbClr val="3333CC"/>
                </a:solidFill>
              </a:rPr>
              <a:t>Bác</a:t>
            </a:r>
            <a:r>
              <a:rPr lang="en-US" sz="3600" b="1" i="1" dirty="0">
                <a:solidFill>
                  <a:srgbClr val="3333CC"/>
                </a:solidFill>
              </a:rPr>
              <a:t> </a:t>
            </a:r>
            <a:r>
              <a:rPr lang="en-US" sz="3600" b="1" i="1" dirty="0" err="1">
                <a:solidFill>
                  <a:srgbClr val="3333CC"/>
                </a:solidFill>
              </a:rPr>
              <a:t>Hồ</a:t>
            </a:r>
            <a:r>
              <a:rPr lang="en-US" sz="3600" b="1" i="1" dirty="0">
                <a:solidFill>
                  <a:srgbClr val="3333CC"/>
                </a:solidFill>
              </a:rPr>
              <a:t> ở </a:t>
            </a:r>
            <a:r>
              <a:rPr lang="en-US" sz="3600" b="1" i="1" dirty="0" err="1">
                <a:solidFill>
                  <a:srgbClr val="3333CC"/>
                </a:solidFill>
              </a:rPr>
              <a:t>đây</a:t>
            </a:r>
            <a:r>
              <a:rPr lang="en-US" sz="3600" b="1" i="1" dirty="0">
                <a:solidFill>
                  <a:srgbClr val="3333CC"/>
                </a:solidFill>
              </a:rPr>
              <a:t>, </a:t>
            </a:r>
            <a:r>
              <a:rPr lang="en-US" sz="3600" b="1" i="1" dirty="0" err="1">
                <a:solidFill>
                  <a:srgbClr val="3333CC"/>
                </a:solidFill>
              </a:rPr>
              <a:t>giữa</a:t>
            </a:r>
            <a:r>
              <a:rPr lang="en-US" sz="3600" b="1" i="1" dirty="0">
                <a:solidFill>
                  <a:srgbClr val="3333CC"/>
                </a:solidFill>
              </a:rPr>
              <a:t> </a:t>
            </a:r>
            <a:r>
              <a:rPr lang="en-US" sz="3600" b="1" i="1" dirty="0" err="1">
                <a:solidFill>
                  <a:srgbClr val="3333CC"/>
                </a:solidFill>
              </a:rPr>
              <a:t>những</a:t>
            </a:r>
            <a:r>
              <a:rPr lang="en-US" sz="3600" b="1" i="1" dirty="0">
                <a:solidFill>
                  <a:srgbClr val="3333CC"/>
                </a:solidFill>
              </a:rPr>
              <a:t> </a:t>
            </a:r>
            <a:r>
              <a:rPr lang="en-US" sz="3600" b="1" i="1" dirty="0" err="1">
                <a:solidFill>
                  <a:srgbClr val="3333CC"/>
                </a:solidFill>
              </a:rPr>
              <a:t>trí</a:t>
            </a:r>
            <a:r>
              <a:rPr lang="en-US" sz="3600" b="1" i="1" dirty="0">
                <a:solidFill>
                  <a:srgbClr val="3333CC"/>
                </a:solidFill>
              </a:rPr>
              <a:t> </a:t>
            </a:r>
            <a:r>
              <a:rPr lang="en-US" sz="3600" b="1" i="1" dirty="0" err="1">
                <a:solidFill>
                  <a:srgbClr val="3333CC"/>
                </a:solidFill>
              </a:rPr>
              <a:t>tuệ</a:t>
            </a:r>
            <a:r>
              <a:rPr lang="en-US" sz="3600" b="1" i="1" dirty="0">
                <a:solidFill>
                  <a:srgbClr val="3333CC"/>
                </a:solidFill>
              </a:rPr>
              <a:t>, </a:t>
            </a:r>
            <a:r>
              <a:rPr lang="en-US" sz="3600" b="1" i="1" dirty="0" err="1">
                <a:solidFill>
                  <a:srgbClr val="3333CC"/>
                </a:solidFill>
              </a:rPr>
              <a:t>những</a:t>
            </a:r>
            <a:r>
              <a:rPr lang="en-US" sz="3600" b="1" i="1" dirty="0">
                <a:solidFill>
                  <a:srgbClr val="3333CC"/>
                </a:solidFill>
              </a:rPr>
              <a:t> </a:t>
            </a:r>
            <a:r>
              <a:rPr lang="en-US" sz="3600" b="1" i="1" dirty="0" err="1">
                <a:solidFill>
                  <a:srgbClr val="3333CC"/>
                </a:solidFill>
              </a:rPr>
              <a:t>tâm</a:t>
            </a:r>
            <a:r>
              <a:rPr lang="en-US" sz="3600" b="1" i="1" dirty="0">
                <a:solidFill>
                  <a:srgbClr val="3333CC"/>
                </a:solidFill>
              </a:rPr>
              <a:t> </a:t>
            </a:r>
            <a:r>
              <a:rPr lang="en-US" sz="3600" b="1" i="1" dirty="0" err="1">
                <a:solidFill>
                  <a:srgbClr val="3333CC"/>
                </a:solidFill>
              </a:rPr>
              <a:t>hồn</a:t>
            </a:r>
            <a:r>
              <a:rPr lang="en-US" sz="3600" b="1" i="1" dirty="0">
                <a:solidFill>
                  <a:srgbClr val="3333CC"/>
                </a:solidFill>
              </a:rPr>
              <a:t> </a:t>
            </a:r>
            <a:r>
              <a:rPr lang="en-US" sz="3600" b="1" i="1" dirty="0" err="1">
                <a:solidFill>
                  <a:srgbClr val="3333CC"/>
                </a:solidFill>
              </a:rPr>
              <a:t>lớn</a:t>
            </a:r>
            <a:r>
              <a:rPr lang="en-US" sz="3600" b="1" i="1" dirty="0">
                <a:solidFill>
                  <a:srgbClr val="3333CC"/>
                </a:solidFill>
              </a:rPr>
              <a:t> ở </a:t>
            </a:r>
            <a:r>
              <a:rPr lang="en-US" sz="3600" b="1" i="1" dirty="0" err="1">
                <a:solidFill>
                  <a:srgbClr val="3333CC"/>
                </a:solidFill>
              </a:rPr>
              <a:t>thời</a:t>
            </a:r>
            <a:r>
              <a:rPr lang="en-US" sz="3600" b="1" i="1" dirty="0">
                <a:solidFill>
                  <a:srgbClr val="3333CC"/>
                </a:solidFill>
              </a:rPr>
              <a:t> </a:t>
            </a:r>
            <a:r>
              <a:rPr lang="en-US" sz="3600" b="1" i="1" dirty="0" err="1">
                <a:solidFill>
                  <a:srgbClr val="3333CC"/>
                </a:solidFill>
              </a:rPr>
              <a:t>đại</a:t>
            </a:r>
            <a:r>
              <a:rPr lang="en-US" sz="3600" b="1" i="1" dirty="0">
                <a:solidFill>
                  <a:srgbClr val="3333CC"/>
                </a:solidFill>
              </a:rPr>
              <a:t> </a:t>
            </a:r>
            <a:r>
              <a:rPr lang="en-US" sz="3600" b="1" i="1" dirty="0" err="1">
                <a:solidFill>
                  <a:srgbClr val="3333CC"/>
                </a:solidFill>
              </a:rPr>
              <a:t>chúng</a:t>
            </a:r>
            <a:r>
              <a:rPr lang="en-US" sz="3600" b="1" i="1" dirty="0">
                <a:solidFill>
                  <a:srgbClr val="3333CC"/>
                </a:solidFill>
              </a:rPr>
              <a:t> </a:t>
            </a:r>
            <a:r>
              <a:rPr lang="en-US" sz="3600" b="1" i="1" dirty="0" err="1">
                <a:solidFill>
                  <a:srgbClr val="3333CC"/>
                </a:solidFill>
              </a:rPr>
              <a:t>ta</a:t>
            </a:r>
            <a:r>
              <a:rPr lang="en-US" sz="3600" b="1" i="1" dirty="0">
                <a:solidFill>
                  <a:srgbClr val="3333CC"/>
                </a:solidFill>
              </a:rPr>
              <a:t>, </a:t>
            </a:r>
            <a:r>
              <a:rPr lang="en-US" sz="3600" b="1" i="1" dirty="0" err="1">
                <a:solidFill>
                  <a:srgbClr val="3333CC"/>
                </a:solidFill>
              </a:rPr>
              <a:t>đã</a:t>
            </a:r>
            <a:r>
              <a:rPr lang="en-US" sz="3600" b="1" i="1" dirty="0">
                <a:solidFill>
                  <a:srgbClr val="3333CC"/>
                </a:solidFill>
              </a:rPr>
              <a:t> </a:t>
            </a:r>
            <a:r>
              <a:rPr lang="en-US" sz="3600" b="1" i="1" dirty="0" err="1">
                <a:solidFill>
                  <a:srgbClr val="3333CC"/>
                </a:solidFill>
              </a:rPr>
              <a:t>có</a:t>
            </a:r>
            <a:r>
              <a:rPr lang="en-US" sz="3600" b="1" i="1" dirty="0">
                <a:solidFill>
                  <a:srgbClr val="3333CC"/>
                </a:solidFill>
              </a:rPr>
              <a:t> </a:t>
            </a:r>
            <a:r>
              <a:rPr lang="en-US" sz="3600" b="1" i="1" dirty="0" err="1">
                <a:solidFill>
                  <a:srgbClr val="3333CC"/>
                </a:solidFill>
              </a:rPr>
              <a:t>một</a:t>
            </a:r>
            <a:r>
              <a:rPr lang="en-US" sz="3600" b="1" i="1" dirty="0">
                <a:solidFill>
                  <a:srgbClr val="3333CC"/>
                </a:solidFill>
              </a:rPr>
              <a:t> </a:t>
            </a:r>
            <a:r>
              <a:rPr lang="en-US" sz="3600" b="1" i="1" dirty="0" err="1">
                <a:solidFill>
                  <a:srgbClr val="3333CC"/>
                </a:solidFill>
              </a:rPr>
              <a:t>cuộc</a:t>
            </a:r>
            <a:r>
              <a:rPr lang="en-US" sz="3600" b="1" i="1" dirty="0">
                <a:solidFill>
                  <a:srgbClr val="3333CC"/>
                </a:solidFill>
              </a:rPr>
              <a:t> </a:t>
            </a:r>
            <a:r>
              <a:rPr lang="en-US" sz="3600" b="1" i="1" dirty="0" err="1">
                <a:solidFill>
                  <a:srgbClr val="3333CC"/>
                </a:solidFill>
              </a:rPr>
              <a:t>đời</a:t>
            </a:r>
            <a:r>
              <a:rPr lang="en-US" sz="3600" b="1" i="1" dirty="0">
                <a:solidFill>
                  <a:srgbClr val="3333CC"/>
                </a:solidFill>
              </a:rPr>
              <a:t> </a:t>
            </a:r>
            <a:r>
              <a:rPr lang="en-US" sz="3600" b="1" i="1" dirty="0" err="1">
                <a:solidFill>
                  <a:srgbClr val="3333CC"/>
                </a:solidFill>
              </a:rPr>
              <a:t>Hồ</a:t>
            </a:r>
            <a:r>
              <a:rPr lang="en-US" sz="3600" b="1" i="1" dirty="0">
                <a:solidFill>
                  <a:srgbClr val="3333CC"/>
                </a:solidFill>
              </a:rPr>
              <a:t> </a:t>
            </a:r>
            <a:r>
              <a:rPr lang="en-US" sz="3600" b="1" i="1" dirty="0" err="1">
                <a:solidFill>
                  <a:srgbClr val="3333CC"/>
                </a:solidFill>
              </a:rPr>
              <a:t>Chí</a:t>
            </a:r>
            <a:r>
              <a:rPr lang="en-US" sz="3600" b="1" i="1" dirty="0">
                <a:solidFill>
                  <a:srgbClr val="3333CC"/>
                </a:solidFill>
              </a:rPr>
              <a:t> Minh, </a:t>
            </a:r>
            <a:r>
              <a:rPr lang="en-US" sz="3600" b="1" i="1" dirty="0" err="1">
                <a:solidFill>
                  <a:srgbClr val="3333CC"/>
                </a:solidFill>
              </a:rPr>
              <a:t>một</a:t>
            </a:r>
            <a:r>
              <a:rPr lang="en-US" sz="3600" b="1" i="1" dirty="0">
                <a:solidFill>
                  <a:srgbClr val="3333CC"/>
                </a:solidFill>
              </a:rPr>
              <a:t> con </a:t>
            </a:r>
            <a:r>
              <a:rPr lang="en-US" sz="3600" b="1" i="1" dirty="0" err="1">
                <a:solidFill>
                  <a:srgbClr val="3333CC"/>
                </a:solidFill>
              </a:rPr>
              <a:t>người</a:t>
            </a:r>
            <a:r>
              <a:rPr lang="en-US" sz="3600" b="1" i="1" dirty="0">
                <a:solidFill>
                  <a:srgbClr val="3333CC"/>
                </a:solidFill>
              </a:rPr>
              <a:t> </a:t>
            </a:r>
            <a:r>
              <a:rPr lang="en-US" sz="3600" b="1" i="1" dirty="0" err="1">
                <a:solidFill>
                  <a:srgbClr val="3333CC"/>
                </a:solidFill>
              </a:rPr>
              <a:t>Hồ</a:t>
            </a:r>
            <a:r>
              <a:rPr lang="en-US" sz="3600" b="1" i="1" dirty="0">
                <a:solidFill>
                  <a:srgbClr val="3333CC"/>
                </a:solidFill>
              </a:rPr>
              <a:t> </a:t>
            </a:r>
            <a:r>
              <a:rPr lang="en-US" sz="3600" b="1" i="1" dirty="0" err="1">
                <a:solidFill>
                  <a:srgbClr val="3333CC"/>
                </a:solidFill>
              </a:rPr>
              <a:t>Chí</a:t>
            </a:r>
            <a:r>
              <a:rPr lang="en-US" sz="3600" b="1" i="1" dirty="0">
                <a:solidFill>
                  <a:srgbClr val="3333CC"/>
                </a:solidFill>
              </a:rPr>
              <a:t> Minh.</a:t>
            </a:r>
            <a:r>
              <a:rPr lang="en-US" sz="3600" dirty="0">
                <a:solidFill>
                  <a:srgbClr val="3333CC"/>
                </a:solidFill>
              </a:rPr>
              <a:t> </a:t>
            </a:r>
          </a:p>
        </p:txBody>
      </p:sp>
      <p:pic>
        <p:nvPicPr>
          <p:cNvPr id="184323" name="Picture 3"/>
          <p:cNvPicPr>
            <a:picLocks noChangeAspect="1" noChangeArrowheads="1"/>
          </p:cNvPicPr>
          <p:nvPr/>
        </p:nvPicPr>
        <p:blipFill>
          <a:blip r:embed="rId2" cstate="print"/>
          <a:srcRect/>
          <a:stretch>
            <a:fillRect/>
          </a:stretch>
        </p:blipFill>
        <p:spPr bwMode="auto">
          <a:xfrm>
            <a:off x="400051" y="370272"/>
            <a:ext cx="3656942" cy="1742308"/>
          </a:xfrm>
          <a:prstGeom prst="rect">
            <a:avLst/>
          </a:prstGeom>
          <a:noFill/>
          <a:ln w="9525">
            <a:noFill/>
            <a:miter lim="800000"/>
            <a:headEnd/>
            <a:tailEnd/>
          </a:ln>
        </p:spPr>
      </p:pic>
      <p:pic>
        <p:nvPicPr>
          <p:cNvPr id="184324" name="Picture 4" descr="40206954-201921sm"/>
          <p:cNvPicPr>
            <a:picLocks noChangeAspect="1" noChangeArrowheads="1"/>
          </p:cNvPicPr>
          <p:nvPr/>
        </p:nvPicPr>
        <p:blipFill>
          <a:blip r:embed="rId3" cstate="print"/>
          <a:srcRect/>
          <a:stretch>
            <a:fillRect/>
          </a:stretch>
        </p:blipFill>
        <p:spPr bwMode="auto">
          <a:xfrm>
            <a:off x="4727904" y="315310"/>
            <a:ext cx="3039241" cy="3048000"/>
          </a:xfrm>
          <a:prstGeom prst="rect">
            <a:avLst/>
          </a:prstGeom>
          <a:noFill/>
          <a:ln w="9525">
            <a:noFill/>
            <a:miter lim="800000"/>
            <a:headEnd/>
            <a:tailEnd/>
          </a:ln>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1"/>
          <p:cNvSpPr txBox="1">
            <a:spLocks noChangeArrowheads="1"/>
          </p:cNvSpPr>
          <p:nvPr/>
        </p:nvSpPr>
        <p:spPr bwMode="auto">
          <a:xfrm>
            <a:off x="2109077" y="423041"/>
            <a:ext cx="8229600" cy="461963"/>
          </a:xfrm>
          <a:prstGeom prst="rect">
            <a:avLst/>
          </a:prstGeom>
          <a:noFill/>
          <a:ln w="9525">
            <a:noFill/>
            <a:miter lim="800000"/>
            <a:headEnd/>
            <a:tailEnd/>
          </a:ln>
        </p:spPr>
        <p:txBody>
          <a:bodyPr>
            <a:spAutoFit/>
          </a:bodyPr>
          <a:lstStyle/>
          <a:p>
            <a:r>
              <a:rPr lang="en-US" sz="2400" b="1" dirty="0" smtClean="0">
                <a:solidFill>
                  <a:srgbClr val="FF0066"/>
                </a:solidFill>
                <a:latin typeface="Times New Roman" pitchFamily="18" charset="0"/>
                <a:cs typeface="Times New Roman" pitchFamily="18" charset="0"/>
              </a:rPr>
              <a:t>2.3. </a:t>
            </a:r>
            <a:r>
              <a:rPr lang="en-US" sz="2400" b="1" dirty="0">
                <a:solidFill>
                  <a:srgbClr val="FF0066"/>
                </a:solidFill>
                <a:latin typeface="Times New Roman" pitchFamily="18" charset="0"/>
                <a:cs typeface="Times New Roman" pitchFamily="18" charset="0"/>
              </a:rPr>
              <a:t>GIÁ TRỊ TƯ TƯỞNG HỒ CHÍ MINH</a:t>
            </a:r>
          </a:p>
        </p:txBody>
      </p:sp>
      <p:sp>
        <p:nvSpPr>
          <p:cNvPr id="74755" name="TextBox 2"/>
          <p:cNvSpPr txBox="1">
            <a:spLocks noChangeArrowheads="1"/>
          </p:cNvSpPr>
          <p:nvPr/>
        </p:nvSpPr>
        <p:spPr bwMode="auto">
          <a:xfrm>
            <a:off x="578070" y="1510863"/>
            <a:ext cx="10962289" cy="1661993"/>
          </a:xfrm>
          <a:prstGeom prst="rect">
            <a:avLst/>
          </a:prstGeom>
          <a:noFill/>
          <a:ln w="9525">
            <a:noFill/>
            <a:miter lim="800000"/>
            <a:headEnd/>
            <a:tailEnd/>
          </a:ln>
        </p:spPr>
        <p:txBody>
          <a:bodyPr wrap="square">
            <a:spAutoFit/>
          </a:bodyPr>
          <a:lstStyle/>
          <a:p>
            <a:pPr algn="just">
              <a:spcBef>
                <a:spcPts val="600"/>
              </a:spcBef>
              <a:spcAft>
                <a:spcPts val="600"/>
              </a:spcAft>
            </a:pPr>
            <a:r>
              <a:rPr lang="en-US" sz="2300" i="1" dirty="0" smtClean="0">
                <a:latin typeface="Times New Roman" pitchFamily="18" charset="0"/>
                <a:cs typeface="Times New Roman" pitchFamily="18" charset="0"/>
              </a:rPr>
              <a:t>a, TT HCM </a:t>
            </a:r>
            <a:r>
              <a:rPr lang="en-US" sz="2300" i="1" dirty="0" err="1" smtClean="0">
                <a:latin typeface="Times New Roman" pitchFamily="18" charset="0"/>
                <a:cs typeface="Times New Roman" pitchFamily="18" charset="0"/>
              </a:rPr>
              <a:t>đưa</a:t>
            </a:r>
            <a:r>
              <a:rPr lang="en-US" sz="2300" i="1" dirty="0" smtClean="0">
                <a:latin typeface="Times New Roman" pitchFamily="18" charset="0"/>
                <a:cs typeface="Times New Roman" pitchFamily="18" charset="0"/>
              </a:rPr>
              <a:t> CM GPDT VN </a:t>
            </a:r>
            <a:r>
              <a:rPr lang="en-US" sz="2300" i="1" dirty="0" err="1" smtClean="0">
                <a:latin typeface="Times New Roman" pitchFamily="18" charset="0"/>
                <a:cs typeface="Times New Roman" pitchFamily="18" charset="0"/>
              </a:rPr>
              <a:t>đến</a:t>
            </a:r>
            <a:r>
              <a:rPr lang="en-US" sz="2300" i="1" dirty="0" smtClean="0">
                <a:latin typeface="Times New Roman" pitchFamily="18" charset="0"/>
                <a:cs typeface="Times New Roman" pitchFamily="18" charset="0"/>
              </a:rPr>
              <a:t> </a:t>
            </a:r>
            <a:r>
              <a:rPr lang="en-US" sz="2300" i="1" dirty="0" err="1" smtClean="0">
                <a:latin typeface="Times New Roman" pitchFamily="18" charset="0"/>
                <a:cs typeface="Times New Roman" pitchFamily="18" charset="0"/>
              </a:rPr>
              <a:t>thắng</a:t>
            </a:r>
            <a:r>
              <a:rPr lang="en-US" sz="2300" i="1" dirty="0" smtClean="0">
                <a:latin typeface="Times New Roman" pitchFamily="18" charset="0"/>
                <a:cs typeface="Times New Roman" pitchFamily="18" charset="0"/>
              </a:rPr>
              <a:t> </a:t>
            </a:r>
            <a:r>
              <a:rPr lang="en-US" sz="2300" i="1" dirty="0" err="1" smtClean="0">
                <a:latin typeface="Times New Roman" pitchFamily="18" charset="0"/>
                <a:cs typeface="Times New Roman" pitchFamily="18" charset="0"/>
              </a:rPr>
              <a:t>lợi</a:t>
            </a:r>
            <a:r>
              <a:rPr lang="en-US" sz="2300" i="1" dirty="0" smtClean="0">
                <a:latin typeface="Times New Roman" pitchFamily="18" charset="0"/>
                <a:cs typeface="Times New Roman" pitchFamily="18" charset="0"/>
              </a:rPr>
              <a:t> </a:t>
            </a:r>
            <a:r>
              <a:rPr lang="en-US" sz="2300" i="1" dirty="0" err="1" smtClean="0">
                <a:latin typeface="Times New Roman" pitchFamily="18" charset="0"/>
                <a:cs typeface="Times New Roman" pitchFamily="18" charset="0"/>
              </a:rPr>
              <a:t>và</a:t>
            </a:r>
            <a:r>
              <a:rPr lang="en-US" sz="2300" i="1" dirty="0" smtClean="0">
                <a:latin typeface="Times New Roman" pitchFamily="18" charset="0"/>
                <a:cs typeface="Times New Roman" pitchFamily="18" charset="0"/>
              </a:rPr>
              <a:t> </a:t>
            </a:r>
            <a:r>
              <a:rPr lang="en-US" sz="2300" i="1" dirty="0" err="1" smtClean="0">
                <a:latin typeface="Times New Roman" pitchFamily="18" charset="0"/>
                <a:cs typeface="Times New Roman" pitchFamily="18" charset="0"/>
              </a:rPr>
              <a:t>bắt</a:t>
            </a:r>
            <a:r>
              <a:rPr lang="en-US" sz="2300" i="1" dirty="0" smtClean="0">
                <a:latin typeface="Times New Roman" pitchFamily="18" charset="0"/>
                <a:cs typeface="Times New Roman" pitchFamily="18" charset="0"/>
              </a:rPr>
              <a:t> </a:t>
            </a:r>
            <a:r>
              <a:rPr lang="en-US" sz="2300" i="1" dirty="0" err="1" smtClean="0">
                <a:latin typeface="Times New Roman" pitchFamily="18" charset="0"/>
                <a:cs typeface="Times New Roman" pitchFamily="18" charset="0"/>
              </a:rPr>
              <a:t>đầu</a:t>
            </a:r>
            <a:r>
              <a:rPr lang="en-US" sz="2300" i="1" dirty="0" smtClean="0">
                <a:latin typeface="Times New Roman" pitchFamily="18" charset="0"/>
                <a:cs typeface="Times New Roman" pitchFamily="18" charset="0"/>
              </a:rPr>
              <a:t> XD </a:t>
            </a:r>
            <a:r>
              <a:rPr lang="en-US" sz="2300" i="1" dirty="0" err="1" smtClean="0">
                <a:latin typeface="Times New Roman" pitchFamily="18" charset="0"/>
                <a:cs typeface="Times New Roman" pitchFamily="18" charset="0"/>
              </a:rPr>
              <a:t>một</a:t>
            </a:r>
            <a:r>
              <a:rPr lang="en-US" sz="2300" i="1" dirty="0" smtClean="0">
                <a:latin typeface="Times New Roman" pitchFamily="18" charset="0"/>
                <a:cs typeface="Times New Roman" pitchFamily="18" charset="0"/>
              </a:rPr>
              <a:t> XH </a:t>
            </a:r>
            <a:r>
              <a:rPr lang="en-US" sz="2300" i="1" dirty="0" err="1" smtClean="0">
                <a:latin typeface="Times New Roman" pitchFamily="18" charset="0"/>
                <a:cs typeface="Times New Roman" pitchFamily="18" charset="0"/>
              </a:rPr>
              <a:t>mới</a:t>
            </a:r>
            <a:r>
              <a:rPr lang="en-US" sz="2300" i="1" dirty="0" smtClean="0">
                <a:latin typeface="Times New Roman" pitchFamily="18" charset="0"/>
                <a:cs typeface="Times New Roman" pitchFamily="18" charset="0"/>
              </a:rPr>
              <a:t> </a:t>
            </a:r>
            <a:r>
              <a:rPr lang="en-US" sz="2300" i="1" dirty="0" err="1" smtClean="0">
                <a:latin typeface="Times New Roman" pitchFamily="18" charset="0"/>
                <a:cs typeface="Times New Roman" pitchFamily="18" charset="0"/>
              </a:rPr>
              <a:t>trên</a:t>
            </a:r>
            <a:r>
              <a:rPr lang="en-US" sz="2300" i="1" dirty="0" smtClean="0">
                <a:latin typeface="Times New Roman" pitchFamily="18" charset="0"/>
                <a:cs typeface="Times New Roman" pitchFamily="18" charset="0"/>
              </a:rPr>
              <a:t> </a:t>
            </a:r>
            <a:r>
              <a:rPr lang="en-US" sz="2300" i="1" dirty="0" err="1" smtClean="0">
                <a:latin typeface="Times New Roman" pitchFamily="18" charset="0"/>
                <a:cs typeface="Times New Roman" pitchFamily="18" charset="0"/>
              </a:rPr>
              <a:t>đất</a:t>
            </a:r>
            <a:r>
              <a:rPr lang="en-US" sz="2300" i="1" dirty="0" smtClean="0">
                <a:latin typeface="Times New Roman" pitchFamily="18" charset="0"/>
                <a:cs typeface="Times New Roman" pitchFamily="18" charset="0"/>
              </a:rPr>
              <a:t> </a:t>
            </a:r>
            <a:r>
              <a:rPr lang="en-US" sz="2300" i="1" dirty="0" err="1" smtClean="0">
                <a:latin typeface="Times New Roman" pitchFamily="18" charset="0"/>
                <a:cs typeface="Times New Roman" pitchFamily="18" charset="0"/>
              </a:rPr>
              <a:t>nước</a:t>
            </a:r>
            <a:r>
              <a:rPr lang="en-US" sz="2300" i="1" dirty="0" smtClean="0">
                <a:latin typeface="Times New Roman" pitchFamily="18" charset="0"/>
                <a:cs typeface="Times New Roman" pitchFamily="18" charset="0"/>
              </a:rPr>
              <a:t> </a:t>
            </a:r>
            <a:r>
              <a:rPr lang="en-US" sz="2300" i="1" dirty="0" err="1" smtClean="0">
                <a:latin typeface="Times New Roman" pitchFamily="18" charset="0"/>
                <a:cs typeface="Times New Roman" pitchFamily="18" charset="0"/>
              </a:rPr>
              <a:t>ta</a:t>
            </a:r>
            <a:endParaRPr lang="en-US" sz="2300" i="1" dirty="0">
              <a:latin typeface="Times New Roman" pitchFamily="18" charset="0"/>
              <a:cs typeface="Times New Roman" pitchFamily="18" charset="0"/>
            </a:endParaRPr>
          </a:p>
          <a:p>
            <a:pPr algn="just">
              <a:spcBef>
                <a:spcPts val="600"/>
              </a:spcBef>
              <a:spcAft>
                <a:spcPts val="600"/>
              </a:spcAft>
            </a:pPr>
            <a:r>
              <a:rPr lang="en-US" sz="2300" b="0" dirty="0">
                <a:latin typeface="Times New Roman" pitchFamily="18" charset="0"/>
                <a:cs typeface="Times New Roman" pitchFamily="18" charset="0"/>
              </a:rPr>
              <a:t>	Con </a:t>
            </a:r>
            <a:r>
              <a:rPr lang="en-US" sz="2300" b="0" dirty="0" err="1">
                <a:latin typeface="Times New Roman" pitchFamily="18" charset="0"/>
                <a:cs typeface="Times New Roman" pitchFamily="18" charset="0"/>
              </a:rPr>
              <a:t>đường</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giải</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phóng</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dân</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tộc</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và</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định</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hướng</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cho</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sự</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phát</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triển</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của</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dân</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tộc</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đảm</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bảo</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cho</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sự</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thắng</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lợi</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của</a:t>
            </a:r>
            <a:r>
              <a:rPr lang="en-US" sz="2300" b="0" dirty="0">
                <a:latin typeface="Times New Roman" pitchFamily="18" charset="0"/>
                <a:cs typeface="Times New Roman" pitchFamily="18" charset="0"/>
              </a:rPr>
              <a:t> CM </a:t>
            </a:r>
            <a:r>
              <a:rPr lang="en-US" sz="2300" b="0" dirty="0" err="1">
                <a:latin typeface="Times New Roman" pitchFamily="18" charset="0"/>
                <a:cs typeface="Times New Roman" pitchFamily="18" charset="0"/>
              </a:rPr>
              <a:t>Việt</a:t>
            </a:r>
            <a:r>
              <a:rPr lang="en-US" sz="2300" b="0" dirty="0">
                <a:latin typeface="Times New Roman" pitchFamily="18" charset="0"/>
                <a:cs typeface="Times New Roman" pitchFamily="18" charset="0"/>
              </a:rPr>
              <a:t> Nam, </a:t>
            </a:r>
            <a:r>
              <a:rPr lang="en-US" sz="2300" b="0" dirty="0" err="1">
                <a:latin typeface="Times New Roman" pitchFamily="18" charset="0"/>
                <a:cs typeface="Times New Roman" pitchFamily="18" charset="0"/>
              </a:rPr>
              <a:t>đảm</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bảo</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cho</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tương</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lai</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tiền</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đồ</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vẻ</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vang</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của</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dân</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tộc</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Việt</a:t>
            </a:r>
            <a:r>
              <a:rPr lang="en-US" sz="2300" b="0" dirty="0">
                <a:latin typeface="Times New Roman" pitchFamily="18" charset="0"/>
                <a:cs typeface="Times New Roman" pitchFamily="18" charset="0"/>
              </a:rPr>
              <a:t> Nam.</a:t>
            </a:r>
          </a:p>
        </p:txBody>
      </p:sp>
      <p:sp>
        <p:nvSpPr>
          <p:cNvPr id="74756" name="TextBox 3"/>
          <p:cNvSpPr txBox="1">
            <a:spLocks noChangeArrowheads="1"/>
          </p:cNvSpPr>
          <p:nvPr/>
        </p:nvSpPr>
        <p:spPr bwMode="auto">
          <a:xfrm>
            <a:off x="620110" y="3200401"/>
            <a:ext cx="6593490" cy="3077766"/>
          </a:xfrm>
          <a:prstGeom prst="rect">
            <a:avLst/>
          </a:prstGeom>
          <a:noFill/>
          <a:ln w="9525">
            <a:noFill/>
            <a:miter lim="800000"/>
            <a:headEnd/>
            <a:tailEnd/>
          </a:ln>
        </p:spPr>
        <p:txBody>
          <a:bodyPr wrap="square">
            <a:spAutoFit/>
          </a:bodyPr>
          <a:lstStyle/>
          <a:p>
            <a:pPr algn="just">
              <a:spcBef>
                <a:spcPts val="600"/>
              </a:spcBef>
              <a:spcAft>
                <a:spcPts val="600"/>
              </a:spcAft>
            </a:pPr>
            <a:r>
              <a:rPr lang="en-US" sz="2300" i="1" dirty="0" smtClean="0">
                <a:latin typeface="Times New Roman" pitchFamily="18" charset="0"/>
                <a:cs typeface="Times New Roman" pitchFamily="18" charset="0"/>
              </a:rPr>
              <a:t>b, TT HCM </a:t>
            </a:r>
            <a:r>
              <a:rPr lang="en-US" sz="2300" i="1" dirty="0" err="1" smtClean="0">
                <a:latin typeface="Times New Roman" pitchFamily="18" charset="0"/>
                <a:cs typeface="Times New Roman" pitchFamily="18" charset="0"/>
              </a:rPr>
              <a:t>là</a:t>
            </a:r>
            <a:r>
              <a:rPr lang="en-US" sz="2300" i="1" dirty="0" smtClean="0">
                <a:latin typeface="Times New Roman" pitchFamily="18" charset="0"/>
                <a:cs typeface="Times New Roman" pitchFamily="18" charset="0"/>
              </a:rPr>
              <a:t> </a:t>
            </a:r>
            <a:r>
              <a:rPr lang="en-US" sz="2300" i="1" dirty="0" err="1">
                <a:latin typeface="Times New Roman" pitchFamily="18" charset="0"/>
                <a:cs typeface="Times New Roman" pitchFamily="18" charset="0"/>
              </a:rPr>
              <a:t>n</a:t>
            </a:r>
            <a:r>
              <a:rPr lang="en-US" sz="2300" i="1" dirty="0" err="1" smtClean="0">
                <a:latin typeface="Times New Roman" pitchFamily="18" charset="0"/>
                <a:cs typeface="Times New Roman" pitchFamily="18" charset="0"/>
              </a:rPr>
              <a:t>ền</a:t>
            </a:r>
            <a:r>
              <a:rPr lang="en-US" sz="2300" i="1" dirty="0" smtClean="0">
                <a:latin typeface="Times New Roman" pitchFamily="18" charset="0"/>
                <a:cs typeface="Times New Roman" pitchFamily="18" charset="0"/>
              </a:rPr>
              <a:t> </a:t>
            </a:r>
            <a:r>
              <a:rPr lang="en-US" sz="2300" i="1" dirty="0" err="1">
                <a:latin typeface="Times New Roman" pitchFamily="18" charset="0"/>
                <a:cs typeface="Times New Roman" pitchFamily="18" charset="0"/>
              </a:rPr>
              <a:t>tảng</a:t>
            </a:r>
            <a:r>
              <a:rPr lang="en-US" sz="2300" i="1" dirty="0">
                <a:latin typeface="Times New Roman" pitchFamily="18" charset="0"/>
                <a:cs typeface="Times New Roman" pitchFamily="18" charset="0"/>
              </a:rPr>
              <a:t> </a:t>
            </a:r>
            <a:r>
              <a:rPr lang="en-US" sz="2300" i="1" dirty="0" err="1">
                <a:latin typeface="Times New Roman" pitchFamily="18" charset="0"/>
                <a:cs typeface="Times New Roman" pitchFamily="18" charset="0"/>
              </a:rPr>
              <a:t>tư</a:t>
            </a:r>
            <a:r>
              <a:rPr lang="en-US" sz="2300" i="1" dirty="0">
                <a:latin typeface="Times New Roman" pitchFamily="18" charset="0"/>
                <a:cs typeface="Times New Roman" pitchFamily="18" charset="0"/>
              </a:rPr>
              <a:t> </a:t>
            </a:r>
            <a:r>
              <a:rPr lang="en-US" sz="2300" i="1" dirty="0" err="1">
                <a:latin typeface="Times New Roman" pitchFamily="18" charset="0"/>
                <a:cs typeface="Times New Roman" pitchFamily="18" charset="0"/>
              </a:rPr>
              <a:t>tưởng</a:t>
            </a:r>
            <a:r>
              <a:rPr lang="en-US" sz="2300" i="1" dirty="0">
                <a:latin typeface="Times New Roman" pitchFamily="18" charset="0"/>
                <a:cs typeface="Times New Roman" pitchFamily="18" charset="0"/>
              </a:rPr>
              <a:t> </a:t>
            </a:r>
            <a:r>
              <a:rPr lang="en-US" sz="2300" i="1" dirty="0" err="1">
                <a:latin typeface="Times New Roman" pitchFamily="18" charset="0"/>
                <a:cs typeface="Times New Roman" pitchFamily="18" charset="0"/>
              </a:rPr>
              <a:t>và</a:t>
            </a:r>
            <a:r>
              <a:rPr lang="en-US" sz="2300" i="1" dirty="0">
                <a:latin typeface="Times New Roman" pitchFamily="18" charset="0"/>
                <a:cs typeface="Times New Roman" pitchFamily="18" charset="0"/>
              </a:rPr>
              <a:t> </a:t>
            </a:r>
            <a:r>
              <a:rPr lang="en-US" sz="2300" i="1" dirty="0" err="1">
                <a:latin typeface="Times New Roman" pitchFamily="18" charset="0"/>
                <a:cs typeface="Times New Roman" pitchFamily="18" charset="0"/>
              </a:rPr>
              <a:t>kim</a:t>
            </a:r>
            <a:r>
              <a:rPr lang="en-US" sz="2300" i="1" dirty="0">
                <a:latin typeface="Times New Roman" pitchFamily="18" charset="0"/>
                <a:cs typeface="Times New Roman" pitchFamily="18" charset="0"/>
              </a:rPr>
              <a:t> </a:t>
            </a:r>
            <a:r>
              <a:rPr lang="en-US" sz="2300" i="1" dirty="0" err="1">
                <a:latin typeface="Times New Roman" pitchFamily="18" charset="0"/>
                <a:cs typeface="Times New Roman" pitchFamily="18" charset="0"/>
              </a:rPr>
              <a:t>chỉ</a:t>
            </a:r>
            <a:r>
              <a:rPr lang="en-US" sz="2300" i="1" dirty="0">
                <a:latin typeface="Times New Roman" pitchFamily="18" charset="0"/>
                <a:cs typeface="Times New Roman" pitchFamily="18" charset="0"/>
              </a:rPr>
              <a:t> </a:t>
            </a:r>
            <a:r>
              <a:rPr lang="en-US" sz="2300" i="1" dirty="0" err="1">
                <a:latin typeface="Times New Roman" pitchFamily="18" charset="0"/>
                <a:cs typeface="Times New Roman" pitchFamily="18" charset="0"/>
              </a:rPr>
              <a:t>nam</a:t>
            </a:r>
            <a:r>
              <a:rPr lang="en-US" sz="2300" i="1" dirty="0">
                <a:latin typeface="Times New Roman" pitchFamily="18" charset="0"/>
                <a:cs typeface="Times New Roman" pitchFamily="18" charset="0"/>
              </a:rPr>
              <a:t> </a:t>
            </a:r>
            <a:r>
              <a:rPr lang="en-US" sz="2300" i="1" dirty="0" err="1">
                <a:latin typeface="Times New Roman" pitchFamily="18" charset="0"/>
                <a:cs typeface="Times New Roman" pitchFamily="18" charset="0"/>
              </a:rPr>
              <a:t>cho</a:t>
            </a:r>
            <a:r>
              <a:rPr lang="en-US" sz="2300" i="1" dirty="0">
                <a:latin typeface="Times New Roman" pitchFamily="18" charset="0"/>
                <a:cs typeface="Times New Roman" pitchFamily="18" charset="0"/>
              </a:rPr>
              <a:t> </a:t>
            </a:r>
            <a:r>
              <a:rPr lang="en-US" sz="2300" i="1" dirty="0" err="1">
                <a:latin typeface="Times New Roman" pitchFamily="18" charset="0"/>
                <a:cs typeface="Times New Roman" pitchFamily="18" charset="0"/>
              </a:rPr>
              <a:t>hành</a:t>
            </a:r>
            <a:r>
              <a:rPr lang="en-US" sz="2300" i="1" dirty="0">
                <a:latin typeface="Times New Roman" pitchFamily="18" charset="0"/>
                <a:cs typeface="Times New Roman" pitchFamily="18" charset="0"/>
              </a:rPr>
              <a:t> </a:t>
            </a:r>
            <a:r>
              <a:rPr lang="en-US" sz="2300" i="1" dirty="0" err="1">
                <a:latin typeface="Times New Roman" pitchFamily="18" charset="0"/>
                <a:cs typeface="Times New Roman" pitchFamily="18" charset="0"/>
              </a:rPr>
              <a:t>động</a:t>
            </a:r>
            <a:r>
              <a:rPr lang="en-US" sz="2300" i="1" dirty="0">
                <a:latin typeface="Times New Roman" pitchFamily="18" charset="0"/>
                <a:cs typeface="Times New Roman" pitchFamily="18" charset="0"/>
              </a:rPr>
              <a:t> </a:t>
            </a:r>
            <a:r>
              <a:rPr lang="en-US" sz="2300" i="1" dirty="0" err="1">
                <a:latin typeface="Times New Roman" pitchFamily="18" charset="0"/>
                <a:cs typeface="Times New Roman" pitchFamily="18" charset="0"/>
              </a:rPr>
              <a:t>của</a:t>
            </a:r>
            <a:r>
              <a:rPr lang="en-US" sz="2300" i="1" dirty="0">
                <a:latin typeface="Times New Roman" pitchFamily="18" charset="0"/>
                <a:cs typeface="Times New Roman" pitchFamily="18" charset="0"/>
              </a:rPr>
              <a:t> CM </a:t>
            </a:r>
            <a:r>
              <a:rPr lang="en-US" sz="2300" i="1" dirty="0" smtClean="0">
                <a:latin typeface="Times New Roman" pitchFamily="18" charset="0"/>
                <a:cs typeface="Times New Roman" pitchFamily="18" charset="0"/>
              </a:rPr>
              <a:t>VN</a:t>
            </a:r>
            <a:endParaRPr lang="en-US" sz="2300" i="1" dirty="0">
              <a:latin typeface="Times New Roman" pitchFamily="18" charset="0"/>
              <a:cs typeface="Times New Roman" pitchFamily="18" charset="0"/>
            </a:endParaRPr>
          </a:p>
          <a:p>
            <a:pPr algn="just">
              <a:spcBef>
                <a:spcPts val="600"/>
              </a:spcBef>
              <a:spcAft>
                <a:spcPts val="600"/>
              </a:spcAft>
            </a:pP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Lịch</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sử</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đã</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đi</a:t>
            </a:r>
            <a:r>
              <a:rPr lang="en-US" sz="2300" b="0" dirty="0">
                <a:latin typeface="Times New Roman" pitchFamily="18" charset="0"/>
                <a:cs typeface="Times New Roman" pitchFamily="18" charset="0"/>
              </a:rPr>
              <a:t> qua, </a:t>
            </a:r>
            <a:r>
              <a:rPr lang="en-US" sz="2300" b="0" dirty="0" err="1">
                <a:latin typeface="Times New Roman" pitchFamily="18" charset="0"/>
                <a:cs typeface="Times New Roman" pitchFamily="18" charset="0"/>
              </a:rPr>
              <a:t>trong</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bối</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cảnh</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thời</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đại</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hôm</a:t>
            </a:r>
            <a:r>
              <a:rPr lang="en-US" sz="2300" b="0" dirty="0">
                <a:latin typeface="Times New Roman" pitchFamily="18" charset="0"/>
                <a:cs typeface="Times New Roman" pitchFamily="18" charset="0"/>
              </a:rPr>
              <a:t> nay, TT HCM </a:t>
            </a:r>
            <a:r>
              <a:rPr lang="en-US" sz="2300" b="0" dirty="0" err="1">
                <a:latin typeface="Times New Roman" pitchFamily="18" charset="0"/>
                <a:cs typeface="Times New Roman" pitchFamily="18" charset="0"/>
              </a:rPr>
              <a:t>giúp</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chúng</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ta</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nhận</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thức</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đúng</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những</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vấn</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đề</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lớn</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có</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liên</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quan</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đến</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việc</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bảo</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vệ</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nền</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độc</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lập</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dân</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tộc</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phát</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triển</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xã</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hội</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và</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bảo</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đảm</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quyền</a:t>
            </a:r>
            <a:r>
              <a:rPr lang="en-US" sz="2300" b="0" dirty="0">
                <a:latin typeface="Times New Roman" pitchFamily="18" charset="0"/>
                <a:cs typeface="Times New Roman" pitchFamily="18" charset="0"/>
              </a:rPr>
              <a:t> con </a:t>
            </a:r>
            <a:r>
              <a:rPr lang="en-US" sz="2300" b="0" dirty="0" err="1">
                <a:latin typeface="Times New Roman" pitchFamily="18" charset="0"/>
                <a:cs typeface="Times New Roman" pitchFamily="18" charset="0"/>
              </a:rPr>
              <a:t>người</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Đó</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là</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nền</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tảng</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vững</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chắc</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soi</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đường</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cho</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toàn</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Đảng</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toàn</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dân</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đi</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tới</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thắng</a:t>
            </a:r>
            <a:r>
              <a:rPr lang="en-US" sz="2300" b="0" dirty="0">
                <a:latin typeface="Times New Roman" pitchFamily="18" charset="0"/>
                <a:cs typeface="Times New Roman" pitchFamily="18" charset="0"/>
              </a:rPr>
              <a:t> </a:t>
            </a:r>
            <a:r>
              <a:rPr lang="en-US" sz="2300" b="0" dirty="0" err="1">
                <a:latin typeface="Times New Roman" pitchFamily="18" charset="0"/>
                <a:cs typeface="Times New Roman" pitchFamily="18" charset="0"/>
              </a:rPr>
              <a:t>lợi</a:t>
            </a:r>
            <a:r>
              <a:rPr lang="en-US" sz="2300" b="0" dirty="0">
                <a:latin typeface="Times New Roman" pitchFamily="18" charset="0"/>
                <a:cs typeface="Times New Roman" pitchFamily="18" charset="0"/>
              </a:rPr>
              <a:t>.</a:t>
            </a:r>
          </a:p>
        </p:txBody>
      </p:sp>
      <p:pic>
        <p:nvPicPr>
          <p:cNvPr id="74757" name="Picture 5"/>
          <p:cNvPicPr>
            <a:picLocks noChangeAspect="1" noChangeArrowheads="1"/>
          </p:cNvPicPr>
          <p:nvPr/>
        </p:nvPicPr>
        <p:blipFill>
          <a:blip r:embed="rId2" cstate="print"/>
          <a:srcRect/>
          <a:stretch>
            <a:fillRect/>
          </a:stretch>
        </p:blipFill>
        <p:spPr bwMode="auto">
          <a:xfrm>
            <a:off x="7315200" y="2722179"/>
            <a:ext cx="4775200" cy="3754822"/>
          </a:xfrm>
          <a:prstGeom prst="rect">
            <a:avLst/>
          </a:prstGeom>
          <a:noFill/>
          <a:ln w="9525">
            <a:noFill/>
            <a:miter lim="800000"/>
            <a:headEnd/>
            <a:tailEnd/>
          </a:ln>
        </p:spPr>
      </p:pic>
      <p:sp>
        <p:nvSpPr>
          <p:cNvPr id="6" name="Rectangle 5"/>
          <p:cNvSpPr/>
          <p:nvPr/>
        </p:nvSpPr>
        <p:spPr>
          <a:xfrm>
            <a:off x="2168870" y="942568"/>
            <a:ext cx="4705775" cy="461665"/>
          </a:xfrm>
          <a:prstGeom prst="rect">
            <a:avLst/>
          </a:prstGeom>
        </p:spPr>
        <p:txBody>
          <a:bodyPr wrap="none">
            <a:spAutoFit/>
          </a:bodyPr>
          <a:lstStyle/>
          <a:p>
            <a:r>
              <a:rPr lang="en-US" sz="2400" b="1" dirty="0" smtClean="0">
                <a:solidFill>
                  <a:schemeClr val="accent1"/>
                </a:solidFill>
                <a:latin typeface="Times New Roman" pitchFamily="18" charset="0"/>
                <a:cs typeface="Times New Roman" pitchFamily="18" charset="0"/>
              </a:rPr>
              <a:t>2.3</a:t>
            </a:r>
            <a:r>
              <a:rPr lang="vi-VN" sz="2400" b="1" dirty="0" smtClean="0">
                <a:solidFill>
                  <a:schemeClr val="accent1"/>
                </a:solidFill>
                <a:latin typeface="Times New Roman" pitchFamily="18" charset="0"/>
                <a:cs typeface="Times New Roman" pitchFamily="18" charset="0"/>
              </a:rPr>
              <a:t>.1. </a:t>
            </a:r>
            <a:r>
              <a:rPr lang="en-US" sz="2400" b="1" dirty="0" err="1" smtClean="0">
                <a:solidFill>
                  <a:schemeClr val="accent1"/>
                </a:solidFill>
                <a:latin typeface="Times New Roman" pitchFamily="18" charset="0"/>
                <a:cs typeface="Times New Roman" pitchFamily="18" charset="0"/>
              </a:rPr>
              <a:t>Đối</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với</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cách</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mạng</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Việt</a:t>
            </a:r>
            <a:r>
              <a:rPr lang="en-US" sz="2400" b="1" dirty="0" smtClean="0">
                <a:solidFill>
                  <a:schemeClr val="accent1"/>
                </a:solidFill>
                <a:latin typeface="Times New Roman" pitchFamily="18" charset="0"/>
                <a:cs typeface="Times New Roman" pitchFamily="18" charset="0"/>
              </a:rPr>
              <a:t> Nam</a:t>
            </a:r>
            <a:endParaRPr lang="en-US" sz="2400" b="1" dirty="0">
              <a:solidFill>
                <a:schemeClr val="accent1"/>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
          <p:cNvSpPr>
            <a:spLocks noChangeArrowheads="1"/>
          </p:cNvSpPr>
          <p:nvPr/>
        </p:nvSpPr>
        <p:spPr bwMode="auto">
          <a:xfrm>
            <a:off x="4598861" y="612229"/>
            <a:ext cx="6594655" cy="461665"/>
          </a:xfrm>
          <a:prstGeom prst="rect">
            <a:avLst/>
          </a:prstGeom>
          <a:noFill/>
          <a:ln w="9525">
            <a:noFill/>
            <a:miter lim="800000"/>
            <a:headEnd/>
            <a:tailEnd/>
          </a:ln>
        </p:spPr>
        <p:txBody>
          <a:bodyPr wrap="square">
            <a:spAutoFit/>
          </a:bodyPr>
          <a:lstStyle/>
          <a:p>
            <a:r>
              <a:rPr lang="en-US" sz="2400" b="1" dirty="0">
                <a:solidFill>
                  <a:srgbClr val="FF0000"/>
                </a:solidFill>
              </a:rPr>
              <a:t>2.3</a:t>
            </a:r>
            <a:r>
              <a:rPr lang="vi-VN" sz="2400" b="1" dirty="0">
                <a:solidFill>
                  <a:srgbClr val="FF0000"/>
                </a:solidFill>
              </a:rPr>
              <a:t>.</a:t>
            </a:r>
            <a:r>
              <a:rPr lang="en-US" sz="2400" b="1" dirty="0">
                <a:solidFill>
                  <a:srgbClr val="FF0000"/>
                </a:solidFill>
              </a:rPr>
              <a:t>2. </a:t>
            </a:r>
            <a:r>
              <a:rPr lang="en-US" sz="2400" b="1" dirty="0" err="1">
                <a:solidFill>
                  <a:srgbClr val="FF0000"/>
                </a:solidFill>
              </a:rPr>
              <a:t>Đối</a:t>
            </a:r>
            <a:r>
              <a:rPr lang="en-US" sz="2400" b="1" dirty="0">
                <a:solidFill>
                  <a:srgbClr val="FF0000"/>
                </a:solidFill>
              </a:rPr>
              <a:t> </a:t>
            </a:r>
            <a:r>
              <a:rPr lang="en-US" sz="2400" b="1" dirty="0" err="1">
                <a:solidFill>
                  <a:srgbClr val="FF0000"/>
                </a:solidFill>
              </a:rPr>
              <a:t>với</a:t>
            </a:r>
            <a:r>
              <a:rPr lang="en-US" sz="2400" b="1" dirty="0">
                <a:solidFill>
                  <a:srgbClr val="FF0000"/>
                </a:solidFill>
              </a:rPr>
              <a:t> </a:t>
            </a:r>
            <a:r>
              <a:rPr lang="en-US" sz="2400" b="1" dirty="0" err="1">
                <a:solidFill>
                  <a:srgbClr val="FF0000"/>
                </a:solidFill>
              </a:rPr>
              <a:t>sự</a:t>
            </a:r>
            <a:r>
              <a:rPr lang="en-US" sz="2400" b="1" dirty="0">
                <a:solidFill>
                  <a:srgbClr val="FF0000"/>
                </a:solidFill>
              </a:rPr>
              <a:t> </a:t>
            </a:r>
            <a:r>
              <a:rPr lang="en-US" sz="2400" b="1" dirty="0" err="1">
                <a:solidFill>
                  <a:srgbClr val="FF0000"/>
                </a:solidFill>
              </a:rPr>
              <a:t>phát</a:t>
            </a:r>
            <a:r>
              <a:rPr lang="en-US" sz="2400" b="1" dirty="0">
                <a:solidFill>
                  <a:srgbClr val="FF0000"/>
                </a:solidFill>
              </a:rPr>
              <a:t> </a:t>
            </a:r>
            <a:r>
              <a:rPr lang="en-US" sz="2400" b="1" dirty="0" err="1">
                <a:solidFill>
                  <a:srgbClr val="FF0000"/>
                </a:solidFill>
              </a:rPr>
              <a:t>triển</a:t>
            </a:r>
            <a:r>
              <a:rPr lang="en-US" sz="2400" b="1" dirty="0">
                <a:solidFill>
                  <a:srgbClr val="FF0000"/>
                </a:solidFill>
              </a:rPr>
              <a:t> </a:t>
            </a:r>
            <a:r>
              <a:rPr lang="en-US" sz="2400" b="1" dirty="0" err="1">
                <a:solidFill>
                  <a:srgbClr val="FF0000"/>
                </a:solidFill>
              </a:rPr>
              <a:t>tiến</a:t>
            </a:r>
            <a:r>
              <a:rPr lang="en-US" sz="2400" b="1" dirty="0">
                <a:solidFill>
                  <a:srgbClr val="FF0000"/>
                </a:solidFill>
              </a:rPr>
              <a:t> </a:t>
            </a:r>
            <a:r>
              <a:rPr lang="en-US" sz="2400" b="1" dirty="0" err="1">
                <a:solidFill>
                  <a:srgbClr val="FF0000"/>
                </a:solidFill>
              </a:rPr>
              <a:t>bộ</a:t>
            </a:r>
            <a:r>
              <a:rPr lang="en-US" sz="2400" b="1" dirty="0">
                <a:solidFill>
                  <a:srgbClr val="FF0000"/>
                </a:solidFill>
              </a:rPr>
              <a:t> </a:t>
            </a:r>
            <a:r>
              <a:rPr lang="en-US" sz="2400" b="1" dirty="0" err="1">
                <a:solidFill>
                  <a:srgbClr val="FF0000"/>
                </a:solidFill>
              </a:rPr>
              <a:t>của</a:t>
            </a:r>
            <a:r>
              <a:rPr lang="en-US" sz="2400" b="1" dirty="0">
                <a:solidFill>
                  <a:srgbClr val="FF0000"/>
                </a:solidFill>
              </a:rPr>
              <a:t> </a:t>
            </a:r>
            <a:r>
              <a:rPr lang="en-US" sz="2400" b="1" dirty="0" err="1">
                <a:solidFill>
                  <a:srgbClr val="FF0000"/>
                </a:solidFill>
              </a:rPr>
              <a:t>nhân</a:t>
            </a:r>
            <a:r>
              <a:rPr lang="en-US" sz="2400" b="1" dirty="0">
                <a:solidFill>
                  <a:srgbClr val="FF0000"/>
                </a:solidFill>
              </a:rPr>
              <a:t> </a:t>
            </a:r>
            <a:r>
              <a:rPr lang="en-US" sz="2400" b="1" dirty="0" err="1">
                <a:solidFill>
                  <a:srgbClr val="FF0000"/>
                </a:solidFill>
              </a:rPr>
              <a:t>loại</a:t>
            </a:r>
            <a:endParaRPr lang="en-US" sz="2400" b="1" dirty="0">
              <a:solidFill>
                <a:srgbClr val="FF0000"/>
              </a:solidFill>
            </a:endParaRPr>
          </a:p>
        </p:txBody>
      </p:sp>
      <p:sp>
        <p:nvSpPr>
          <p:cNvPr id="75779" name="TextBox 2"/>
          <p:cNvSpPr txBox="1">
            <a:spLocks noChangeArrowheads="1"/>
          </p:cNvSpPr>
          <p:nvPr/>
        </p:nvSpPr>
        <p:spPr bwMode="auto">
          <a:xfrm>
            <a:off x="4211145" y="1631732"/>
            <a:ext cx="7315200" cy="1785104"/>
          </a:xfrm>
          <a:prstGeom prst="rect">
            <a:avLst/>
          </a:prstGeom>
          <a:noFill/>
          <a:ln w="9525">
            <a:noFill/>
            <a:miter lim="800000"/>
            <a:headEnd/>
            <a:tailEnd/>
          </a:ln>
        </p:spPr>
        <p:txBody>
          <a:bodyPr wrap="square">
            <a:spAutoFit/>
          </a:bodyPr>
          <a:lstStyle/>
          <a:p>
            <a:pPr algn="just"/>
            <a:r>
              <a:rPr lang="en-US" sz="2200" i="1" dirty="0" smtClean="0">
                <a:latin typeface="Times New Roman" pitchFamily="18" charset="0"/>
                <a:cs typeface="Times New Roman" pitchFamily="18" charset="0"/>
              </a:rPr>
              <a:t>a, TT HCM </a:t>
            </a:r>
            <a:r>
              <a:rPr lang="en-US" sz="2200" i="1" dirty="0" err="1" smtClean="0">
                <a:latin typeface="Times New Roman" pitchFamily="18" charset="0"/>
                <a:cs typeface="Times New Roman" pitchFamily="18" charset="0"/>
              </a:rPr>
              <a:t>góp</a:t>
            </a:r>
            <a:r>
              <a:rPr lang="en-US" sz="2200" i="1" dirty="0" smtClean="0">
                <a:latin typeface="Times New Roman" pitchFamily="18" charset="0"/>
                <a:cs typeface="Times New Roman" pitchFamily="18" charset="0"/>
              </a:rPr>
              <a:t> </a:t>
            </a:r>
            <a:r>
              <a:rPr lang="en-US" sz="2200" i="1" dirty="0" err="1" smtClean="0">
                <a:latin typeface="Times New Roman" pitchFamily="18" charset="0"/>
                <a:cs typeface="Times New Roman" pitchFamily="18" charset="0"/>
              </a:rPr>
              <a:t>phần</a:t>
            </a:r>
            <a:r>
              <a:rPr lang="en-US" sz="2200" i="1" dirty="0" smtClean="0">
                <a:latin typeface="Times New Roman" pitchFamily="18" charset="0"/>
                <a:cs typeface="Times New Roman" pitchFamily="18" charset="0"/>
              </a:rPr>
              <a:t> </a:t>
            </a:r>
            <a:r>
              <a:rPr lang="en-US" sz="2200" i="1" dirty="0" err="1" smtClean="0">
                <a:latin typeface="Times New Roman" pitchFamily="18" charset="0"/>
                <a:cs typeface="Times New Roman" pitchFamily="18" charset="0"/>
              </a:rPr>
              <a:t>mở</a:t>
            </a:r>
            <a:r>
              <a:rPr lang="en-US" sz="2200" i="1" dirty="0" smtClean="0">
                <a:latin typeface="Times New Roman" pitchFamily="18" charset="0"/>
                <a:cs typeface="Times New Roman" pitchFamily="18" charset="0"/>
              </a:rPr>
              <a:t> </a:t>
            </a:r>
            <a:r>
              <a:rPr lang="en-US" sz="2200" i="1" dirty="0" err="1" smtClean="0">
                <a:latin typeface="Times New Roman" pitchFamily="18" charset="0"/>
                <a:cs typeface="Times New Roman" pitchFamily="18" charset="0"/>
              </a:rPr>
              <a:t>ra</a:t>
            </a:r>
            <a:r>
              <a:rPr lang="en-US" sz="2200" i="1" dirty="0" smtClean="0">
                <a:latin typeface="Times New Roman" pitchFamily="18" charset="0"/>
                <a:cs typeface="Times New Roman" pitchFamily="18" charset="0"/>
              </a:rPr>
              <a:t> </a:t>
            </a:r>
            <a:r>
              <a:rPr lang="en-US" sz="2200" i="1" dirty="0" err="1" smtClean="0">
                <a:latin typeface="Times New Roman" pitchFamily="18" charset="0"/>
                <a:cs typeface="Times New Roman" pitchFamily="18" charset="0"/>
              </a:rPr>
              <a:t>cho</a:t>
            </a:r>
            <a:r>
              <a:rPr lang="en-US" sz="2200" i="1" dirty="0" smtClean="0">
                <a:latin typeface="Times New Roman" pitchFamily="18" charset="0"/>
                <a:cs typeface="Times New Roman" pitchFamily="18" charset="0"/>
              </a:rPr>
              <a:t> </a:t>
            </a:r>
            <a:r>
              <a:rPr lang="en-US" sz="2200" i="1" dirty="0" err="1" smtClean="0">
                <a:latin typeface="Times New Roman" pitchFamily="18" charset="0"/>
                <a:cs typeface="Times New Roman" pitchFamily="18" charset="0"/>
              </a:rPr>
              <a:t>các</a:t>
            </a:r>
            <a:r>
              <a:rPr lang="en-US" sz="2200" i="1" dirty="0" smtClean="0">
                <a:latin typeface="Times New Roman" pitchFamily="18" charset="0"/>
                <a:cs typeface="Times New Roman" pitchFamily="18" charset="0"/>
              </a:rPr>
              <a:t> </a:t>
            </a:r>
            <a:r>
              <a:rPr lang="en-US" sz="2200" i="1" dirty="0" err="1" smtClean="0">
                <a:latin typeface="Times New Roman" pitchFamily="18" charset="0"/>
                <a:cs typeface="Times New Roman" pitchFamily="18" charset="0"/>
              </a:rPr>
              <a:t>dân</a:t>
            </a:r>
            <a:r>
              <a:rPr lang="en-US" sz="2200" i="1" dirty="0" smtClean="0">
                <a:latin typeface="Times New Roman" pitchFamily="18" charset="0"/>
                <a:cs typeface="Times New Roman" pitchFamily="18" charset="0"/>
              </a:rPr>
              <a:t> </a:t>
            </a:r>
            <a:r>
              <a:rPr lang="en-US" sz="2200" i="1" dirty="0" err="1" smtClean="0">
                <a:latin typeface="Times New Roman" pitchFamily="18" charset="0"/>
                <a:cs typeface="Times New Roman" pitchFamily="18" charset="0"/>
              </a:rPr>
              <a:t>tộc</a:t>
            </a:r>
            <a:r>
              <a:rPr lang="en-US" sz="2200" i="1" dirty="0" smtClean="0">
                <a:latin typeface="Times New Roman" pitchFamily="18" charset="0"/>
                <a:cs typeface="Times New Roman" pitchFamily="18" charset="0"/>
              </a:rPr>
              <a:t> </a:t>
            </a:r>
            <a:r>
              <a:rPr lang="en-US" sz="2200" i="1" dirty="0" err="1" smtClean="0">
                <a:latin typeface="Times New Roman" pitchFamily="18" charset="0"/>
                <a:cs typeface="Times New Roman" pitchFamily="18" charset="0"/>
              </a:rPr>
              <a:t>thuộc</a:t>
            </a:r>
            <a:r>
              <a:rPr lang="en-US" sz="2200" i="1" dirty="0" smtClean="0">
                <a:latin typeface="Times New Roman" pitchFamily="18" charset="0"/>
                <a:cs typeface="Times New Roman" pitchFamily="18" charset="0"/>
              </a:rPr>
              <a:t> </a:t>
            </a:r>
            <a:r>
              <a:rPr lang="en-US" sz="2200" i="1" dirty="0" err="1" smtClean="0">
                <a:latin typeface="Times New Roman" pitchFamily="18" charset="0"/>
                <a:cs typeface="Times New Roman" pitchFamily="18" charset="0"/>
              </a:rPr>
              <a:t>địa</a:t>
            </a:r>
            <a:r>
              <a:rPr lang="en-US" sz="2200" i="1" dirty="0" smtClean="0">
                <a:latin typeface="Times New Roman" pitchFamily="18" charset="0"/>
                <a:cs typeface="Times New Roman" pitchFamily="18" charset="0"/>
              </a:rPr>
              <a:t> con </a:t>
            </a:r>
            <a:r>
              <a:rPr lang="en-US" sz="2200" i="1" dirty="0" err="1" smtClean="0">
                <a:latin typeface="Times New Roman" pitchFamily="18" charset="0"/>
                <a:cs typeface="Times New Roman" pitchFamily="18" charset="0"/>
              </a:rPr>
              <a:t>đường</a:t>
            </a:r>
            <a:r>
              <a:rPr lang="en-US" sz="2200" i="1" dirty="0" smtClean="0">
                <a:latin typeface="Times New Roman" pitchFamily="18" charset="0"/>
                <a:cs typeface="Times New Roman" pitchFamily="18" charset="0"/>
              </a:rPr>
              <a:t> GPDT </a:t>
            </a:r>
            <a:r>
              <a:rPr lang="en-US" sz="2200" i="1" dirty="0" err="1" smtClean="0">
                <a:latin typeface="Times New Roman" pitchFamily="18" charset="0"/>
                <a:cs typeface="Times New Roman" pitchFamily="18" charset="0"/>
              </a:rPr>
              <a:t>gắn</a:t>
            </a:r>
            <a:r>
              <a:rPr lang="en-US" sz="2200" i="1" dirty="0" smtClean="0">
                <a:latin typeface="Times New Roman" pitchFamily="18" charset="0"/>
                <a:cs typeface="Times New Roman" pitchFamily="18" charset="0"/>
              </a:rPr>
              <a:t> </a:t>
            </a:r>
            <a:r>
              <a:rPr lang="en-US" sz="2200" i="1" dirty="0" err="1" smtClean="0">
                <a:latin typeface="Times New Roman" pitchFamily="18" charset="0"/>
                <a:cs typeface="Times New Roman" pitchFamily="18" charset="0"/>
              </a:rPr>
              <a:t>liền</a:t>
            </a:r>
            <a:r>
              <a:rPr lang="en-US" sz="2200" i="1" dirty="0" smtClean="0">
                <a:latin typeface="Times New Roman" pitchFamily="18" charset="0"/>
                <a:cs typeface="Times New Roman" pitchFamily="18" charset="0"/>
              </a:rPr>
              <a:t> </a:t>
            </a:r>
            <a:r>
              <a:rPr lang="en-US" sz="2200" i="1" dirty="0" err="1" smtClean="0">
                <a:latin typeface="Times New Roman" pitchFamily="18" charset="0"/>
                <a:cs typeface="Times New Roman" pitchFamily="18" charset="0"/>
              </a:rPr>
              <a:t>với</a:t>
            </a:r>
            <a:r>
              <a:rPr lang="en-US" sz="2200" i="1" dirty="0" smtClean="0">
                <a:latin typeface="Times New Roman" pitchFamily="18" charset="0"/>
                <a:cs typeface="Times New Roman" pitchFamily="18" charset="0"/>
              </a:rPr>
              <a:t> </a:t>
            </a:r>
            <a:r>
              <a:rPr lang="en-US" sz="2200" i="1" dirty="0" err="1" smtClean="0">
                <a:latin typeface="Times New Roman" pitchFamily="18" charset="0"/>
                <a:cs typeface="Times New Roman" pitchFamily="18" charset="0"/>
              </a:rPr>
              <a:t>tiến</a:t>
            </a:r>
            <a:r>
              <a:rPr lang="en-US" sz="2200" i="1" dirty="0" smtClean="0">
                <a:latin typeface="Times New Roman" pitchFamily="18" charset="0"/>
                <a:cs typeface="Times New Roman" pitchFamily="18" charset="0"/>
              </a:rPr>
              <a:t> </a:t>
            </a:r>
            <a:r>
              <a:rPr lang="en-US" sz="2200" i="1" dirty="0" err="1" smtClean="0">
                <a:latin typeface="Times New Roman" pitchFamily="18" charset="0"/>
                <a:cs typeface="Times New Roman" pitchFamily="18" charset="0"/>
              </a:rPr>
              <a:t>bộ</a:t>
            </a:r>
            <a:r>
              <a:rPr lang="en-US" sz="2200" i="1" dirty="0" smtClean="0">
                <a:latin typeface="Times New Roman" pitchFamily="18" charset="0"/>
                <a:cs typeface="Times New Roman" pitchFamily="18" charset="0"/>
              </a:rPr>
              <a:t> </a:t>
            </a:r>
            <a:r>
              <a:rPr lang="en-US" sz="2200" i="1" dirty="0" err="1" smtClean="0">
                <a:latin typeface="Times New Roman" pitchFamily="18" charset="0"/>
                <a:cs typeface="Times New Roman" pitchFamily="18" charset="0"/>
              </a:rPr>
              <a:t>xh</a:t>
            </a:r>
            <a:endParaRPr lang="en-US" sz="2200" i="1" dirty="0">
              <a:latin typeface="Times New Roman" pitchFamily="18" charset="0"/>
              <a:cs typeface="Times New Roman" pitchFamily="18" charset="0"/>
            </a:endParaRPr>
          </a:p>
          <a:p>
            <a:pPr algn="just"/>
            <a:r>
              <a:rPr lang="en-US" sz="2200" b="0" dirty="0" err="1">
                <a:latin typeface="Times New Roman" pitchFamily="18" charset="0"/>
                <a:cs typeface="Times New Roman" pitchFamily="18" charset="0"/>
              </a:rPr>
              <a:t>Chủ</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nghĩa</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xã</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hội</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và</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xây</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dựng</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chủ</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nghĩa</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xã</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hội</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xây</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dựng</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nền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hòa</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bình</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hợp</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tác</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hữu</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nghị</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giữa</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các</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dân</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tộc</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xây</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dựng</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một</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thế</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giới</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đại</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đồng</a:t>
            </a:r>
            <a:r>
              <a:rPr lang="en-US" sz="2200" b="0" dirty="0">
                <a:latin typeface="Times New Roman" pitchFamily="18" charset="0"/>
                <a:cs typeface="Times New Roman" pitchFamily="18" charset="0"/>
              </a:rPr>
              <a:t>.</a:t>
            </a:r>
            <a:r>
              <a:rPr lang="en-US" sz="2200" dirty="0">
                <a:latin typeface="Times New Roman" pitchFamily="18" charset="0"/>
                <a:cs typeface="Times New Roman" pitchFamily="18" charset="0"/>
              </a:rPr>
              <a:t> </a:t>
            </a:r>
          </a:p>
        </p:txBody>
      </p:sp>
      <p:pic>
        <p:nvPicPr>
          <p:cNvPr id="75780" name="Picture 2" descr="D:\hinh anh moi\anh bac ho\i59_115515.jpg"/>
          <p:cNvPicPr>
            <a:picLocks noChangeAspect="1" noChangeArrowheads="1"/>
          </p:cNvPicPr>
          <p:nvPr/>
        </p:nvPicPr>
        <p:blipFill>
          <a:blip r:embed="rId2" cstate="print"/>
          <a:srcRect/>
          <a:stretch>
            <a:fillRect/>
          </a:stretch>
        </p:blipFill>
        <p:spPr bwMode="auto">
          <a:xfrm>
            <a:off x="387862" y="336331"/>
            <a:ext cx="3704167" cy="3862552"/>
          </a:xfrm>
          <a:prstGeom prst="rect">
            <a:avLst/>
          </a:prstGeom>
          <a:noFill/>
          <a:ln w="9525">
            <a:noFill/>
            <a:miter lim="800000"/>
            <a:headEnd/>
            <a:tailEnd/>
          </a:ln>
        </p:spPr>
      </p:pic>
      <p:sp>
        <p:nvSpPr>
          <p:cNvPr id="7" name="Rectangle 6"/>
          <p:cNvSpPr/>
          <p:nvPr/>
        </p:nvSpPr>
        <p:spPr>
          <a:xfrm>
            <a:off x="416910" y="4188373"/>
            <a:ext cx="11480800" cy="2308324"/>
          </a:xfrm>
          <a:prstGeom prst="rect">
            <a:avLst/>
          </a:prstGeom>
        </p:spPr>
        <p:txBody>
          <a:bodyPr wrap="square">
            <a:spAutoFit/>
          </a:bodyPr>
          <a:lstStyle/>
          <a:p>
            <a:pPr algn="just"/>
            <a:r>
              <a:rPr lang="en-US" sz="2400" i="1" dirty="0" smtClean="0">
                <a:latin typeface="Times New Roman" pitchFamily="18" charset="0"/>
                <a:cs typeface="Times New Roman" pitchFamily="18" charset="0"/>
              </a:rPr>
              <a:t>b, TT HCM </a:t>
            </a:r>
            <a:r>
              <a:rPr lang="en-US" sz="2400" i="1" dirty="0" err="1" smtClean="0">
                <a:latin typeface="Times New Roman" pitchFamily="18" charset="0"/>
                <a:cs typeface="Times New Roman" pitchFamily="18" charset="0"/>
              </a:rPr>
              <a:t>góp</a:t>
            </a:r>
            <a:r>
              <a:rPr lang="en-US" sz="2400" i="1" dirty="0" smtClean="0">
                <a:latin typeface="Times New Roman" pitchFamily="18" charset="0"/>
                <a:cs typeface="Times New Roman" pitchFamily="18" charset="0"/>
              </a:rPr>
              <a:t> </a:t>
            </a:r>
            <a:r>
              <a:rPr lang="en-US" sz="2400" i="1" dirty="0" err="1" smtClean="0">
                <a:latin typeface="Times New Roman" pitchFamily="18" charset="0"/>
                <a:cs typeface="Times New Roman" pitchFamily="18" charset="0"/>
              </a:rPr>
              <a:t>phần</a:t>
            </a:r>
            <a:r>
              <a:rPr lang="en-US" sz="2400" i="1" dirty="0" smtClean="0">
                <a:latin typeface="Times New Roman" pitchFamily="18" charset="0"/>
                <a:cs typeface="Times New Roman" pitchFamily="18" charset="0"/>
              </a:rPr>
              <a:t> </a:t>
            </a:r>
            <a:r>
              <a:rPr lang="en-US" sz="2400" i="1" dirty="0" err="1" smtClean="0">
                <a:latin typeface="Times New Roman" pitchFamily="18" charset="0"/>
                <a:cs typeface="Times New Roman" pitchFamily="18" charset="0"/>
              </a:rPr>
              <a:t>tích</a:t>
            </a:r>
            <a:r>
              <a:rPr lang="en-US" sz="2400" i="1" dirty="0" smtClean="0">
                <a:latin typeface="Times New Roman" pitchFamily="18" charset="0"/>
                <a:cs typeface="Times New Roman" pitchFamily="18" charset="0"/>
              </a:rPr>
              <a:t> </a:t>
            </a:r>
            <a:r>
              <a:rPr lang="en-US" sz="2400" i="1" dirty="0" err="1" smtClean="0">
                <a:latin typeface="Times New Roman" pitchFamily="18" charset="0"/>
                <a:cs typeface="Times New Roman" pitchFamily="18" charset="0"/>
              </a:rPr>
              <a:t>cực</a:t>
            </a:r>
            <a:r>
              <a:rPr lang="en-US" sz="2400" i="1" dirty="0" smtClean="0">
                <a:latin typeface="Times New Roman" pitchFamily="18" charset="0"/>
                <a:cs typeface="Times New Roman" pitchFamily="18" charset="0"/>
              </a:rPr>
              <a:t> </a:t>
            </a:r>
            <a:r>
              <a:rPr lang="en-US" sz="2400" i="1" dirty="0" err="1" smtClean="0">
                <a:latin typeface="Times New Roman" pitchFamily="18" charset="0"/>
                <a:cs typeface="Times New Roman" pitchFamily="18" charset="0"/>
              </a:rPr>
              <a:t>vào</a:t>
            </a:r>
            <a:r>
              <a:rPr lang="en-US" sz="2400" i="1" dirty="0" smtClean="0">
                <a:latin typeface="Times New Roman" pitchFamily="18" charset="0"/>
                <a:cs typeface="Times New Roman" pitchFamily="18" charset="0"/>
              </a:rPr>
              <a:t> </a:t>
            </a:r>
            <a:r>
              <a:rPr lang="en-US" sz="2400" i="1" dirty="0" err="1" smtClean="0">
                <a:latin typeface="Times New Roman" pitchFamily="18" charset="0"/>
                <a:cs typeface="Times New Roman" pitchFamily="18" charset="0"/>
              </a:rPr>
              <a:t>cuộc</a:t>
            </a:r>
            <a:r>
              <a:rPr lang="en-US" sz="2400" i="1" dirty="0" smtClean="0">
                <a:latin typeface="Times New Roman" pitchFamily="18" charset="0"/>
                <a:cs typeface="Times New Roman" pitchFamily="18" charset="0"/>
              </a:rPr>
              <a:t> </a:t>
            </a:r>
            <a:r>
              <a:rPr lang="en-US" sz="2400" i="1" dirty="0" err="1" smtClean="0">
                <a:latin typeface="Times New Roman" pitchFamily="18" charset="0"/>
                <a:cs typeface="Times New Roman" pitchFamily="18" charset="0"/>
              </a:rPr>
              <a:t>đấu</a:t>
            </a:r>
            <a:r>
              <a:rPr lang="en-US" sz="2400" i="1" dirty="0" smtClean="0">
                <a:latin typeface="Times New Roman" pitchFamily="18" charset="0"/>
                <a:cs typeface="Times New Roman" pitchFamily="18" charset="0"/>
              </a:rPr>
              <a:t> </a:t>
            </a:r>
            <a:r>
              <a:rPr lang="en-US" sz="2400" i="1" dirty="0" err="1" smtClean="0">
                <a:latin typeface="Times New Roman" pitchFamily="18" charset="0"/>
                <a:cs typeface="Times New Roman" pitchFamily="18" charset="0"/>
              </a:rPr>
              <a:t>tranh</a:t>
            </a:r>
            <a:r>
              <a:rPr lang="en-US" sz="2400" i="1" dirty="0" smtClean="0">
                <a:latin typeface="Times New Roman" pitchFamily="18" charset="0"/>
                <a:cs typeface="Times New Roman" pitchFamily="18" charset="0"/>
              </a:rPr>
              <a:t> </a:t>
            </a:r>
            <a:r>
              <a:rPr lang="en-US" sz="2400" i="1" dirty="0" err="1" smtClean="0">
                <a:latin typeface="Times New Roman" pitchFamily="18" charset="0"/>
                <a:cs typeface="Times New Roman" pitchFamily="18" charset="0"/>
              </a:rPr>
              <a:t>vì</a:t>
            </a:r>
            <a:r>
              <a:rPr lang="en-US" sz="2400" i="1" dirty="0" smtClean="0">
                <a:latin typeface="Times New Roman" pitchFamily="18" charset="0"/>
                <a:cs typeface="Times New Roman" pitchFamily="18" charset="0"/>
              </a:rPr>
              <a:t> ĐL </a:t>
            </a:r>
            <a:r>
              <a:rPr lang="en-US" sz="2400" i="1" dirty="0" err="1" smtClean="0">
                <a:latin typeface="Times New Roman" pitchFamily="18" charset="0"/>
                <a:cs typeface="Times New Roman" pitchFamily="18" charset="0"/>
              </a:rPr>
              <a:t>dân</a:t>
            </a:r>
            <a:r>
              <a:rPr lang="en-US" sz="2400" i="1" dirty="0" smtClean="0">
                <a:latin typeface="Times New Roman" pitchFamily="18" charset="0"/>
                <a:cs typeface="Times New Roman" pitchFamily="18" charset="0"/>
              </a:rPr>
              <a:t> </a:t>
            </a:r>
            <a:r>
              <a:rPr lang="en-US" sz="2400" i="1" dirty="0" err="1" smtClean="0">
                <a:latin typeface="Times New Roman" pitchFamily="18" charset="0"/>
                <a:cs typeface="Times New Roman" pitchFamily="18" charset="0"/>
              </a:rPr>
              <a:t>tộc</a:t>
            </a:r>
            <a:r>
              <a:rPr lang="en-US" sz="2400" i="1" dirty="0" smtClean="0">
                <a:latin typeface="Times New Roman" pitchFamily="18" charset="0"/>
                <a:cs typeface="Times New Roman" pitchFamily="18" charset="0"/>
              </a:rPr>
              <a:t>, </a:t>
            </a:r>
            <a:r>
              <a:rPr lang="en-US" sz="2400" i="1" dirty="0" err="1" smtClean="0">
                <a:latin typeface="Times New Roman" pitchFamily="18" charset="0"/>
                <a:cs typeface="Times New Roman" pitchFamily="18" charset="0"/>
              </a:rPr>
              <a:t>dân</a:t>
            </a:r>
            <a:r>
              <a:rPr lang="en-US" sz="2400" i="1" dirty="0" smtClean="0">
                <a:latin typeface="Times New Roman" pitchFamily="18" charset="0"/>
                <a:cs typeface="Times New Roman" pitchFamily="18" charset="0"/>
              </a:rPr>
              <a:t> </a:t>
            </a:r>
            <a:r>
              <a:rPr lang="en-US" sz="2400" i="1" dirty="0" err="1" smtClean="0">
                <a:latin typeface="Times New Roman" pitchFamily="18" charset="0"/>
                <a:cs typeface="Times New Roman" pitchFamily="18" charset="0"/>
              </a:rPr>
              <a:t>chủ</a:t>
            </a:r>
            <a:r>
              <a:rPr lang="en-US" sz="2400" i="1" dirty="0" smtClean="0">
                <a:latin typeface="Times New Roman" pitchFamily="18" charset="0"/>
                <a:cs typeface="Times New Roman" pitchFamily="18" charset="0"/>
              </a:rPr>
              <a:t>, </a:t>
            </a:r>
            <a:r>
              <a:rPr lang="en-US" sz="2400" i="1" dirty="0" err="1" smtClean="0">
                <a:latin typeface="Times New Roman" pitchFamily="18" charset="0"/>
                <a:cs typeface="Times New Roman" pitchFamily="18" charset="0"/>
              </a:rPr>
              <a:t>hòa</a:t>
            </a:r>
            <a:r>
              <a:rPr lang="en-US" sz="2400" i="1" dirty="0" smtClean="0">
                <a:latin typeface="Times New Roman" pitchFamily="18" charset="0"/>
                <a:cs typeface="Times New Roman" pitchFamily="18" charset="0"/>
              </a:rPr>
              <a:t> </a:t>
            </a:r>
            <a:r>
              <a:rPr lang="en-US" sz="2400" i="1" dirty="0" err="1" smtClean="0">
                <a:latin typeface="Times New Roman" pitchFamily="18" charset="0"/>
                <a:cs typeface="Times New Roman" pitchFamily="18" charset="0"/>
              </a:rPr>
              <a:t>bình</a:t>
            </a:r>
            <a:r>
              <a:rPr lang="en-US" sz="2400" i="1" dirty="0" smtClean="0">
                <a:latin typeface="Times New Roman" pitchFamily="18" charset="0"/>
                <a:cs typeface="Times New Roman" pitchFamily="18" charset="0"/>
              </a:rPr>
              <a:t>, </a:t>
            </a:r>
            <a:r>
              <a:rPr lang="en-US" sz="2400" i="1" dirty="0" err="1" smtClean="0">
                <a:latin typeface="Times New Roman" pitchFamily="18" charset="0"/>
                <a:cs typeface="Times New Roman" pitchFamily="18" charset="0"/>
              </a:rPr>
              <a:t>hợp</a:t>
            </a:r>
            <a:r>
              <a:rPr lang="en-US" sz="2400" i="1" dirty="0" smtClean="0">
                <a:latin typeface="Times New Roman" pitchFamily="18" charset="0"/>
                <a:cs typeface="Times New Roman" pitchFamily="18" charset="0"/>
              </a:rPr>
              <a:t> </a:t>
            </a:r>
            <a:r>
              <a:rPr lang="en-US" sz="2400" i="1" dirty="0" err="1" smtClean="0">
                <a:latin typeface="Times New Roman" pitchFamily="18" charset="0"/>
                <a:cs typeface="Times New Roman" pitchFamily="18" charset="0"/>
              </a:rPr>
              <a:t>tác</a:t>
            </a:r>
            <a:r>
              <a:rPr lang="en-US" sz="2400" i="1" dirty="0" smtClean="0">
                <a:latin typeface="Times New Roman" pitchFamily="18" charset="0"/>
                <a:cs typeface="Times New Roman" pitchFamily="18" charset="0"/>
              </a:rPr>
              <a:t> </a:t>
            </a:r>
            <a:r>
              <a:rPr lang="en-US" sz="2400" i="1" dirty="0" err="1" smtClean="0">
                <a:latin typeface="Times New Roman" pitchFamily="18" charset="0"/>
                <a:cs typeface="Times New Roman" pitchFamily="18" charset="0"/>
              </a:rPr>
              <a:t>và</a:t>
            </a:r>
            <a:r>
              <a:rPr lang="en-US" sz="2400" i="1" dirty="0" smtClean="0">
                <a:latin typeface="Times New Roman" pitchFamily="18" charset="0"/>
                <a:cs typeface="Times New Roman" pitchFamily="18" charset="0"/>
              </a:rPr>
              <a:t> </a:t>
            </a:r>
            <a:r>
              <a:rPr lang="en-US" sz="2400" i="1" dirty="0" err="1" smtClean="0">
                <a:latin typeface="Times New Roman" pitchFamily="18" charset="0"/>
                <a:cs typeface="Times New Roman" pitchFamily="18" charset="0"/>
              </a:rPr>
              <a:t>phát</a:t>
            </a:r>
            <a:r>
              <a:rPr lang="en-US" sz="2400" i="1" dirty="0" smtClean="0">
                <a:latin typeface="Times New Roman" pitchFamily="18" charset="0"/>
                <a:cs typeface="Times New Roman" pitchFamily="18" charset="0"/>
              </a:rPr>
              <a:t> </a:t>
            </a:r>
            <a:r>
              <a:rPr lang="en-US" sz="2400" i="1" dirty="0" err="1" smtClean="0">
                <a:latin typeface="Times New Roman" pitchFamily="18" charset="0"/>
                <a:cs typeface="Times New Roman" pitchFamily="18" charset="0"/>
              </a:rPr>
              <a:t>triển</a:t>
            </a:r>
            <a:r>
              <a:rPr lang="en-US" sz="2400" i="1" dirty="0" smtClean="0">
                <a:latin typeface="Times New Roman" pitchFamily="18" charset="0"/>
                <a:cs typeface="Times New Roman" pitchFamily="18" charset="0"/>
              </a:rPr>
              <a:t> </a:t>
            </a:r>
            <a:r>
              <a:rPr lang="en-US" sz="2400" i="1" dirty="0" err="1" smtClean="0">
                <a:latin typeface="Times New Roman" pitchFamily="18" charset="0"/>
                <a:cs typeface="Times New Roman" pitchFamily="18" charset="0"/>
              </a:rPr>
              <a:t>trên</a:t>
            </a:r>
            <a:r>
              <a:rPr lang="en-US" sz="2400" i="1" dirty="0" smtClean="0">
                <a:latin typeface="Times New Roman" pitchFamily="18" charset="0"/>
                <a:cs typeface="Times New Roman" pitchFamily="18" charset="0"/>
              </a:rPr>
              <a:t> </a:t>
            </a:r>
            <a:r>
              <a:rPr lang="en-US" sz="2400" i="1" dirty="0" err="1" smtClean="0">
                <a:latin typeface="Times New Roman" pitchFamily="18" charset="0"/>
                <a:cs typeface="Times New Roman" pitchFamily="18" charset="0"/>
              </a:rPr>
              <a:t>thế</a:t>
            </a:r>
            <a:r>
              <a:rPr lang="en-US" sz="2400" i="1" dirty="0" smtClean="0">
                <a:latin typeface="Times New Roman" pitchFamily="18" charset="0"/>
                <a:cs typeface="Times New Roman" pitchFamily="18" charset="0"/>
              </a:rPr>
              <a:t> </a:t>
            </a:r>
            <a:r>
              <a:rPr lang="en-US" sz="2400" i="1" dirty="0" err="1" smtClean="0">
                <a:latin typeface="Times New Roman" pitchFamily="18" charset="0"/>
                <a:cs typeface="Times New Roman" pitchFamily="18" charset="0"/>
              </a:rPr>
              <a:t>giới</a:t>
            </a:r>
            <a:r>
              <a:rPr lang="en-US" sz="2400" i="1" dirty="0" smtClean="0">
                <a:latin typeface="Times New Roman" pitchFamily="18" charset="0"/>
                <a:cs typeface="Times New Roman" pitchFamily="18" charset="0"/>
              </a:rPr>
              <a:t>.</a:t>
            </a:r>
          </a:p>
          <a:p>
            <a:pPr algn="just"/>
            <a:r>
              <a:rPr lang="en-US" sz="2400" b="0" dirty="0" err="1" smtClean="0">
                <a:latin typeface="Times New Roman" pitchFamily="18" charset="0"/>
                <a:cs typeface="Times New Roman" pitchFamily="18" charset="0"/>
              </a:rPr>
              <a:t>Tìm</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ra</a:t>
            </a:r>
            <a:r>
              <a:rPr lang="en-US" sz="2400" b="0" dirty="0" smtClean="0">
                <a:latin typeface="Times New Roman" pitchFamily="18" charset="0"/>
                <a:cs typeface="Times New Roman" pitchFamily="18" charset="0"/>
              </a:rPr>
              <a:t> con </a:t>
            </a:r>
            <a:r>
              <a:rPr lang="en-US" sz="2400" b="0" dirty="0" err="1" smtClean="0">
                <a:latin typeface="Times New Roman" pitchFamily="18" charset="0"/>
                <a:cs typeface="Times New Roman" pitchFamily="18" charset="0"/>
              </a:rPr>
              <a:t>đường</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cứu</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nước</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đúng</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đắn</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thức</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tỉnh</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hàng</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trăm</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triệu</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người</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bị</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áp</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bức</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trong</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các</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nước</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thuộc</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địa</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lạc</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hậu</a:t>
            </a:r>
            <a:r>
              <a:rPr lang="en-US" sz="2400" b="0" dirty="0" smtClean="0">
                <a:latin typeface="Times New Roman" pitchFamily="18" charset="0"/>
                <a:cs typeface="Times New Roman" pitchFamily="18" charset="0"/>
              </a:rPr>
              <a:t>.</a:t>
            </a:r>
          </a:p>
          <a:p>
            <a:pPr algn="just"/>
            <a:r>
              <a:rPr lang="en-US" sz="2400" b="0" dirty="0" err="1" smtClean="0">
                <a:latin typeface="Times New Roman" pitchFamily="18" charset="0"/>
                <a:cs typeface="Times New Roman" pitchFamily="18" charset="0"/>
              </a:rPr>
              <a:t>Chủ</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nghĩa</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đế</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quốc</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là</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kẻ</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thù</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lớn</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nhất</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của</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các</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dân</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tộc</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bị</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áp</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bức</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để</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chiến</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thắng</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phải</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thực</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hiện</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đại</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đoàn</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kết</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đại</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hòa</a:t>
            </a:r>
            <a:r>
              <a:rPr lang="en-US" sz="2400" b="0" dirty="0" smtClean="0">
                <a:latin typeface="Times New Roman" pitchFamily="18" charset="0"/>
                <a:cs typeface="Times New Roman" pitchFamily="18" charset="0"/>
              </a:rPr>
              <a:t> </a:t>
            </a:r>
            <a:r>
              <a:rPr lang="en-US" sz="2400" b="0" dirty="0" err="1" smtClean="0">
                <a:latin typeface="Times New Roman" pitchFamily="18" charset="0"/>
                <a:cs typeface="Times New Roman" pitchFamily="18" charset="0"/>
              </a:rPr>
              <a:t>hợp</a:t>
            </a:r>
            <a:r>
              <a:rPr lang="en-US" sz="2400" b="0" dirty="0" smtClean="0">
                <a:latin typeface="Times New Roman" pitchFamily="18" charset="0"/>
                <a:cs typeface="Times New Roman" pitchFamily="18" charset="0"/>
              </a:rPr>
              <a:t>”.</a:t>
            </a:r>
            <a:endParaRPr lang="en-US" sz="2400"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5"/>
          <p:cNvSpPr>
            <a:spLocks noChangeArrowheads="1"/>
          </p:cNvSpPr>
          <p:nvPr/>
        </p:nvSpPr>
        <p:spPr bwMode="auto">
          <a:xfrm>
            <a:off x="3045885" y="2895600"/>
            <a:ext cx="2645833" cy="495300"/>
          </a:xfrm>
          <a:prstGeom prst="rect">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sz="2400" b="0">
                <a:solidFill>
                  <a:srgbClr val="FFFF00"/>
                </a:solidFill>
              </a:rPr>
              <a:t>Yếu tố thời đại</a:t>
            </a:r>
          </a:p>
        </p:txBody>
      </p:sp>
      <p:sp>
        <p:nvSpPr>
          <p:cNvPr id="34820" name="Rectangle 6"/>
          <p:cNvSpPr>
            <a:spLocks noChangeArrowheads="1"/>
          </p:cNvSpPr>
          <p:nvPr/>
        </p:nvSpPr>
        <p:spPr bwMode="auto">
          <a:xfrm>
            <a:off x="609601" y="5076826"/>
            <a:ext cx="1809751" cy="695325"/>
          </a:xfrm>
          <a:prstGeom prst="rect">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sz="1600" b="0">
                <a:solidFill>
                  <a:srgbClr val="FFFF00"/>
                </a:solidFill>
              </a:rPr>
              <a:t>Vấn đề dân tộc</a:t>
            </a:r>
          </a:p>
          <a:p>
            <a:pPr algn="ctr" eaLnBrk="0" hangingPunct="0"/>
            <a:r>
              <a:rPr lang="en-US" sz="1600" b="0">
                <a:solidFill>
                  <a:srgbClr val="FFFF00"/>
                </a:solidFill>
              </a:rPr>
              <a:t>trở thành vấn </a:t>
            </a:r>
          </a:p>
          <a:p>
            <a:pPr algn="ctr" eaLnBrk="0" hangingPunct="0"/>
            <a:r>
              <a:rPr lang="en-US" sz="1600" b="0">
                <a:solidFill>
                  <a:srgbClr val="FFFF00"/>
                </a:solidFill>
              </a:rPr>
              <a:t>đề quốc tế lớn</a:t>
            </a:r>
          </a:p>
        </p:txBody>
      </p:sp>
      <p:sp>
        <p:nvSpPr>
          <p:cNvPr id="34821" name="Rectangle 7"/>
          <p:cNvSpPr>
            <a:spLocks noChangeArrowheads="1"/>
          </p:cNvSpPr>
          <p:nvPr/>
        </p:nvSpPr>
        <p:spPr bwMode="auto">
          <a:xfrm>
            <a:off x="6318251" y="3887789"/>
            <a:ext cx="1809749" cy="644525"/>
          </a:xfrm>
          <a:prstGeom prst="rect">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sz="1600" b="0">
                <a:solidFill>
                  <a:srgbClr val="FFFF00"/>
                </a:solidFill>
              </a:rPr>
              <a:t>CM tháng 10 </a:t>
            </a:r>
          </a:p>
          <a:p>
            <a:pPr algn="ctr" eaLnBrk="0" hangingPunct="0"/>
            <a:r>
              <a:rPr lang="en-US" sz="1600" b="0">
                <a:solidFill>
                  <a:srgbClr val="FFFF00"/>
                </a:solidFill>
              </a:rPr>
              <a:t>Nga thắng lợi</a:t>
            </a:r>
          </a:p>
        </p:txBody>
      </p:sp>
      <p:sp>
        <p:nvSpPr>
          <p:cNvPr id="34822" name="Rectangle 8"/>
          <p:cNvSpPr>
            <a:spLocks noChangeArrowheads="1"/>
          </p:cNvSpPr>
          <p:nvPr/>
        </p:nvSpPr>
        <p:spPr bwMode="auto">
          <a:xfrm>
            <a:off x="6318251" y="5126038"/>
            <a:ext cx="1809749" cy="646112"/>
          </a:xfrm>
          <a:prstGeom prst="rect">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sz="1600" b="0">
                <a:solidFill>
                  <a:srgbClr val="FFFF00"/>
                </a:solidFill>
              </a:rPr>
              <a:t>Thời đại quá </a:t>
            </a:r>
          </a:p>
          <a:p>
            <a:pPr algn="ctr" eaLnBrk="0" hangingPunct="0"/>
            <a:r>
              <a:rPr lang="en-US" sz="1600" b="0">
                <a:solidFill>
                  <a:srgbClr val="FFFF00"/>
                </a:solidFill>
              </a:rPr>
              <a:t>độ lên CNXH</a:t>
            </a:r>
          </a:p>
        </p:txBody>
      </p:sp>
      <p:sp>
        <p:nvSpPr>
          <p:cNvPr id="34823" name="Oval 9"/>
          <p:cNvSpPr>
            <a:spLocks noChangeArrowheads="1"/>
          </p:cNvSpPr>
          <p:nvPr/>
        </p:nvSpPr>
        <p:spPr bwMode="auto">
          <a:xfrm>
            <a:off x="3168651" y="3689350"/>
            <a:ext cx="2453216" cy="1189038"/>
          </a:xfrm>
          <a:prstGeom prst="ellipse">
            <a:avLst/>
          </a:prstGeom>
          <a:solidFill>
            <a:schemeClr val="accent1"/>
          </a:solidFill>
          <a:ln w="9525">
            <a:round/>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sz="1600" b="0">
                <a:solidFill>
                  <a:srgbClr val="FFFF00"/>
                </a:solidFill>
              </a:rPr>
              <a:t>Cách mạng </a:t>
            </a:r>
          </a:p>
          <a:p>
            <a:pPr algn="ctr" eaLnBrk="0" hangingPunct="0"/>
            <a:r>
              <a:rPr lang="en-US" sz="1600" b="0">
                <a:solidFill>
                  <a:srgbClr val="FFFF00"/>
                </a:solidFill>
              </a:rPr>
              <a:t>giải phóng </a:t>
            </a:r>
          </a:p>
          <a:p>
            <a:pPr algn="ctr" eaLnBrk="0" hangingPunct="0"/>
            <a:r>
              <a:rPr lang="en-US" sz="1600" b="0">
                <a:solidFill>
                  <a:srgbClr val="FFFF00"/>
                </a:solidFill>
              </a:rPr>
              <a:t>dân tộc</a:t>
            </a:r>
          </a:p>
        </p:txBody>
      </p:sp>
      <p:sp>
        <p:nvSpPr>
          <p:cNvPr id="34824" name="Oval 10"/>
          <p:cNvSpPr>
            <a:spLocks noChangeArrowheads="1"/>
          </p:cNvSpPr>
          <p:nvPr/>
        </p:nvSpPr>
        <p:spPr bwMode="auto">
          <a:xfrm>
            <a:off x="3149600" y="4937126"/>
            <a:ext cx="2440517" cy="1006475"/>
          </a:xfrm>
          <a:prstGeom prst="ellipse">
            <a:avLst/>
          </a:prstGeom>
          <a:solidFill>
            <a:schemeClr val="accent1"/>
          </a:solidFill>
          <a:ln w="9525">
            <a:round/>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sz="1600" b="0">
                <a:solidFill>
                  <a:srgbClr val="FFFF00"/>
                </a:solidFill>
              </a:rPr>
              <a:t>Cách mạng </a:t>
            </a:r>
          </a:p>
          <a:p>
            <a:pPr algn="ctr" eaLnBrk="0" hangingPunct="0"/>
            <a:r>
              <a:rPr lang="en-US" sz="1600" b="0">
                <a:solidFill>
                  <a:srgbClr val="FFFF00"/>
                </a:solidFill>
              </a:rPr>
              <a:t>vô sản </a:t>
            </a:r>
          </a:p>
          <a:p>
            <a:pPr algn="ctr" eaLnBrk="0" hangingPunct="0"/>
            <a:r>
              <a:rPr lang="en-US" sz="1600" b="0">
                <a:solidFill>
                  <a:srgbClr val="FFFF00"/>
                </a:solidFill>
              </a:rPr>
              <a:t>thế giới</a:t>
            </a:r>
          </a:p>
        </p:txBody>
      </p:sp>
      <p:sp>
        <p:nvSpPr>
          <p:cNvPr id="34825" name="Line 11"/>
          <p:cNvSpPr>
            <a:spLocks noChangeShapeType="1"/>
          </p:cNvSpPr>
          <p:nvPr/>
        </p:nvSpPr>
        <p:spPr bwMode="auto">
          <a:xfrm>
            <a:off x="3556000" y="4191001"/>
            <a:ext cx="0" cy="892175"/>
          </a:xfrm>
          <a:prstGeom prst="line">
            <a:avLst/>
          </a:prstGeom>
          <a:noFill/>
          <a:ln w="9525">
            <a:solidFill>
              <a:schemeClr val="tx1"/>
            </a:solidFill>
            <a:round/>
            <a:headEnd/>
            <a:tailEnd type="triangle" w="med" len="med"/>
          </a:ln>
        </p:spPr>
        <p:txBody>
          <a:bodyPr/>
          <a:lstStyle/>
          <a:p>
            <a:endParaRPr lang="en-US"/>
          </a:p>
        </p:txBody>
      </p:sp>
      <p:sp>
        <p:nvSpPr>
          <p:cNvPr id="34826" name="Line 12"/>
          <p:cNvSpPr>
            <a:spLocks noChangeShapeType="1"/>
          </p:cNvSpPr>
          <p:nvPr/>
        </p:nvSpPr>
        <p:spPr bwMode="auto">
          <a:xfrm flipV="1">
            <a:off x="5181600" y="4191001"/>
            <a:ext cx="0" cy="842963"/>
          </a:xfrm>
          <a:prstGeom prst="line">
            <a:avLst/>
          </a:prstGeom>
          <a:noFill/>
          <a:ln w="9525">
            <a:solidFill>
              <a:schemeClr val="tx1"/>
            </a:solidFill>
            <a:round/>
            <a:headEnd/>
            <a:tailEnd type="triangle" w="med" len="med"/>
          </a:ln>
        </p:spPr>
        <p:txBody>
          <a:bodyPr/>
          <a:lstStyle/>
          <a:p>
            <a:endParaRPr lang="en-US"/>
          </a:p>
        </p:txBody>
      </p:sp>
      <p:sp>
        <p:nvSpPr>
          <p:cNvPr id="34827" name="Rectangle 13"/>
          <p:cNvSpPr>
            <a:spLocks noChangeArrowheads="1"/>
          </p:cNvSpPr>
          <p:nvPr/>
        </p:nvSpPr>
        <p:spPr bwMode="auto">
          <a:xfrm>
            <a:off x="609601" y="3887789"/>
            <a:ext cx="1809751" cy="644525"/>
          </a:xfrm>
          <a:prstGeom prst="rect">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sz="1600" b="0">
                <a:solidFill>
                  <a:srgbClr val="FFFF00"/>
                </a:solidFill>
              </a:rPr>
              <a:t>Chủ nghĩa </a:t>
            </a:r>
          </a:p>
          <a:p>
            <a:pPr algn="ctr" eaLnBrk="0" hangingPunct="0"/>
            <a:r>
              <a:rPr lang="en-US" sz="1600" b="0">
                <a:solidFill>
                  <a:srgbClr val="FFFF00"/>
                </a:solidFill>
              </a:rPr>
              <a:t>đế quốc</a:t>
            </a:r>
          </a:p>
        </p:txBody>
      </p:sp>
      <p:sp>
        <p:nvSpPr>
          <p:cNvPr id="34828" name="Line 14"/>
          <p:cNvSpPr>
            <a:spLocks noChangeShapeType="1"/>
          </p:cNvSpPr>
          <p:nvPr/>
        </p:nvSpPr>
        <p:spPr bwMode="auto">
          <a:xfrm>
            <a:off x="1515533" y="4532313"/>
            <a:ext cx="0" cy="544512"/>
          </a:xfrm>
          <a:prstGeom prst="line">
            <a:avLst/>
          </a:prstGeom>
          <a:noFill/>
          <a:ln w="38100">
            <a:solidFill>
              <a:schemeClr val="tx1"/>
            </a:solidFill>
            <a:round/>
            <a:headEnd/>
            <a:tailEnd type="triangle" w="med" len="med"/>
          </a:ln>
        </p:spPr>
        <p:txBody>
          <a:bodyPr/>
          <a:lstStyle/>
          <a:p>
            <a:endParaRPr lang="en-US"/>
          </a:p>
        </p:txBody>
      </p:sp>
      <p:sp>
        <p:nvSpPr>
          <p:cNvPr id="34829" name="Line 15"/>
          <p:cNvSpPr>
            <a:spLocks noChangeShapeType="1"/>
          </p:cNvSpPr>
          <p:nvPr/>
        </p:nvSpPr>
        <p:spPr bwMode="auto">
          <a:xfrm>
            <a:off x="7222067" y="4543426"/>
            <a:ext cx="0" cy="595313"/>
          </a:xfrm>
          <a:prstGeom prst="line">
            <a:avLst/>
          </a:prstGeom>
          <a:noFill/>
          <a:ln w="38100">
            <a:solidFill>
              <a:schemeClr val="tx1"/>
            </a:solidFill>
            <a:round/>
            <a:headEnd/>
            <a:tailEnd type="triangle" w="med" len="med"/>
          </a:ln>
        </p:spPr>
        <p:txBody>
          <a:bodyPr/>
          <a:lstStyle/>
          <a:p>
            <a:endParaRPr lang="en-US"/>
          </a:p>
        </p:txBody>
      </p:sp>
      <p:sp>
        <p:nvSpPr>
          <p:cNvPr id="34830" name="Line 16"/>
          <p:cNvSpPr>
            <a:spLocks noChangeShapeType="1"/>
          </p:cNvSpPr>
          <p:nvPr/>
        </p:nvSpPr>
        <p:spPr bwMode="auto">
          <a:xfrm>
            <a:off x="4368800" y="3390900"/>
            <a:ext cx="0" cy="298450"/>
          </a:xfrm>
          <a:prstGeom prst="line">
            <a:avLst/>
          </a:prstGeom>
          <a:noFill/>
          <a:ln w="38100">
            <a:solidFill>
              <a:schemeClr val="tx1"/>
            </a:solidFill>
            <a:round/>
            <a:headEnd/>
            <a:tailEnd type="triangle" w="med" len="med"/>
          </a:ln>
        </p:spPr>
        <p:txBody>
          <a:bodyPr/>
          <a:lstStyle/>
          <a:p>
            <a:endParaRPr lang="en-US"/>
          </a:p>
        </p:txBody>
      </p:sp>
      <p:sp>
        <p:nvSpPr>
          <p:cNvPr id="34831" name="Line 17"/>
          <p:cNvSpPr>
            <a:spLocks noChangeShapeType="1"/>
          </p:cNvSpPr>
          <p:nvPr/>
        </p:nvSpPr>
        <p:spPr bwMode="auto">
          <a:xfrm>
            <a:off x="1515534" y="3143250"/>
            <a:ext cx="1530351" cy="0"/>
          </a:xfrm>
          <a:prstGeom prst="line">
            <a:avLst/>
          </a:prstGeom>
          <a:noFill/>
          <a:ln w="38100">
            <a:solidFill>
              <a:schemeClr val="tx1"/>
            </a:solidFill>
            <a:round/>
            <a:headEnd/>
            <a:tailEnd/>
          </a:ln>
        </p:spPr>
        <p:txBody>
          <a:bodyPr/>
          <a:lstStyle/>
          <a:p>
            <a:endParaRPr lang="en-US"/>
          </a:p>
        </p:txBody>
      </p:sp>
      <p:sp>
        <p:nvSpPr>
          <p:cNvPr id="34832" name="Line 18"/>
          <p:cNvSpPr>
            <a:spLocks noChangeShapeType="1"/>
          </p:cNvSpPr>
          <p:nvPr/>
        </p:nvSpPr>
        <p:spPr bwMode="auto">
          <a:xfrm>
            <a:off x="5691718" y="3143250"/>
            <a:ext cx="1530349" cy="0"/>
          </a:xfrm>
          <a:prstGeom prst="line">
            <a:avLst/>
          </a:prstGeom>
          <a:noFill/>
          <a:ln w="38100">
            <a:solidFill>
              <a:schemeClr val="tx1"/>
            </a:solidFill>
            <a:round/>
            <a:headEnd/>
            <a:tailEnd/>
          </a:ln>
        </p:spPr>
        <p:txBody>
          <a:bodyPr/>
          <a:lstStyle/>
          <a:p>
            <a:endParaRPr lang="en-US"/>
          </a:p>
        </p:txBody>
      </p:sp>
      <p:sp>
        <p:nvSpPr>
          <p:cNvPr id="34833" name="Line 19"/>
          <p:cNvSpPr>
            <a:spLocks noChangeShapeType="1"/>
          </p:cNvSpPr>
          <p:nvPr/>
        </p:nvSpPr>
        <p:spPr bwMode="auto">
          <a:xfrm>
            <a:off x="1515533" y="3143250"/>
            <a:ext cx="0" cy="744538"/>
          </a:xfrm>
          <a:prstGeom prst="line">
            <a:avLst/>
          </a:prstGeom>
          <a:noFill/>
          <a:ln w="38100">
            <a:solidFill>
              <a:schemeClr val="tx1"/>
            </a:solidFill>
            <a:round/>
            <a:headEnd/>
            <a:tailEnd type="triangle" w="med" len="med"/>
          </a:ln>
        </p:spPr>
        <p:txBody>
          <a:bodyPr/>
          <a:lstStyle/>
          <a:p>
            <a:endParaRPr lang="en-US"/>
          </a:p>
        </p:txBody>
      </p:sp>
      <p:sp>
        <p:nvSpPr>
          <p:cNvPr id="34834" name="Line 20"/>
          <p:cNvSpPr>
            <a:spLocks noChangeShapeType="1"/>
          </p:cNvSpPr>
          <p:nvPr/>
        </p:nvSpPr>
        <p:spPr bwMode="auto">
          <a:xfrm>
            <a:off x="7222067" y="3143250"/>
            <a:ext cx="0" cy="744538"/>
          </a:xfrm>
          <a:prstGeom prst="line">
            <a:avLst/>
          </a:prstGeom>
          <a:noFill/>
          <a:ln w="38100">
            <a:solidFill>
              <a:schemeClr val="tx1"/>
            </a:solidFill>
            <a:round/>
            <a:headEnd/>
            <a:tailEnd type="triangle" w="med" len="med"/>
          </a:ln>
        </p:spPr>
        <p:txBody>
          <a:bodyPr/>
          <a:lstStyle/>
          <a:p>
            <a:endParaRPr lang="en-US"/>
          </a:p>
        </p:txBody>
      </p:sp>
      <p:sp>
        <p:nvSpPr>
          <p:cNvPr id="34835" name="Line 21"/>
          <p:cNvSpPr>
            <a:spLocks noChangeShapeType="1"/>
          </p:cNvSpPr>
          <p:nvPr/>
        </p:nvSpPr>
        <p:spPr bwMode="auto">
          <a:xfrm>
            <a:off x="1515533" y="5772150"/>
            <a:ext cx="0" cy="742950"/>
          </a:xfrm>
          <a:prstGeom prst="line">
            <a:avLst/>
          </a:prstGeom>
          <a:noFill/>
          <a:ln w="38100">
            <a:solidFill>
              <a:schemeClr val="tx1"/>
            </a:solidFill>
            <a:round/>
            <a:headEnd/>
            <a:tailEnd/>
          </a:ln>
        </p:spPr>
        <p:txBody>
          <a:bodyPr/>
          <a:lstStyle/>
          <a:p>
            <a:endParaRPr lang="en-US"/>
          </a:p>
        </p:txBody>
      </p:sp>
      <p:sp>
        <p:nvSpPr>
          <p:cNvPr id="34836" name="Line 22"/>
          <p:cNvSpPr>
            <a:spLocks noChangeShapeType="1"/>
          </p:cNvSpPr>
          <p:nvPr/>
        </p:nvSpPr>
        <p:spPr bwMode="auto">
          <a:xfrm>
            <a:off x="1532467" y="6515100"/>
            <a:ext cx="626533" cy="0"/>
          </a:xfrm>
          <a:prstGeom prst="line">
            <a:avLst/>
          </a:prstGeom>
          <a:noFill/>
          <a:ln w="38100">
            <a:solidFill>
              <a:schemeClr val="tx1"/>
            </a:solidFill>
            <a:round/>
            <a:headEnd/>
            <a:tailEnd type="triangle" w="med" len="med"/>
          </a:ln>
        </p:spPr>
        <p:txBody>
          <a:bodyPr/>
          <a:lstStyle/>
          <a:p>
            <a:endParaRPr lang="en-US"/>
          </a:p>
        </p:txBody>
      </p:sp>
      <p:sp>
        <p:nvSpPr>
          <p:cNvPr id="34837" name="Line 23"/>
          <p:cNvSpPr>
            <a:spLocks noChangeShapeType="1"/>
          </p:cNvSpPr>
          <p:nvPr/>
        </p:nvSpPr>
        <p:spPr bwMode="auto">
          <a:xfrm>
            <a:off x="7222067" y="5772150"/>
            <a:ext cx="0" cy="742950"/>
          </a:xfrm>
          <a:prstGeom prst="line">
            <a:avLst/>
          </a:prstGeom>
          <a:noFill/>
          <a:ln w="38100">
            <a:solidFill>
              <a:schemeClr val="tx1"/>
            </a:solidFill>
            <a:round/>
            <a:headEnd/>
            <a:tailEnd/>
          </a:ln>
        </p:spPr>
        <p:txBody>
          <a:bodyPr/>
          <a:lstStyle/>
          <a:p>
            <a:endParaRPr lang="en-US"/>
          </a:p>
        </p:txBody>
      </p:sp>
      <p:sp>
        <p:nvSpPr>
          <p:cNvPr id="34838" name="Line 24"/>
          <p:cNvSpPr>
            <a:spLocks noChangeShapeType="1"/>
          </p:cNvSpPr>
          <p:nvPr/>
        </p:nvSpPr>
        <p:spPr bwMode="auto">
          <a:xfrm>
            <a:off x="6457951" y="6515100"/>
            <a:ext cx="783167" cy="0"/>
          </a:xfrm>
          <a:prstGeom prst="line">
            <a:avLst/>
          </a:prstGeom>
          <a:noFill/>
          <a:ln w="38100">
            <a:solidFill>
              <a:schemeClr val="tx1"/>
            </a:solidFill>
            <a:round/>
            <a:headEnd type="triangle" w="med" len="med"/>
            <a:tailEnd/>
          </a:ln>
        </p:spPr>
        <p:txBody>
          <a:bodyPr/>
          <a:lstStyle/>
          <a:p>
            <a:endParaRPr lang="en-US"/>
          </a:p>
        </p:txBody>
      </p:sp>
      <p:sp>
        <p:nvSpPr>
          <p:cNvPr id="34839" name="Line 25"/>
          <p:cNvSpPr>
            <a:spLocks noChangeShapeType="1"/>
          </p:cNvSpPr>
          <p:nvPr/>
        </p:nvSpPr>
        <p:spPr bwMode="auto">
          <a:xfrm>
            <a:off x="4421717" y="5870575"/>
            <a:ext cx="0" cy="446088"/>
          </a:xfrm>
          <a:prstGeom prst="line">
            <a:avLst/>
          </a:prstGeom>
          <a:noFill/>
          <a:ln w="38100">
            <a:solidFill>
              <a:schemeClr val="tx1"/>
            </a:solidFill>
            <a:round/>
            <a:headEnd/>
            <a:tailEnd type="triangle" w="med" len="med"/>
          </a:ln>
        </p:spPr>
        <p:txBody>
          <a:bodyPr/>
          <a:lstStyle/>
          <a:p>
            <a:endParaRPr lang="en-US"/>
          </a:p>
        </p:txBody>
      </p:sp>
      <p:sp>
        <p:nvSpPr>
          <p:cNvPr id="34840" name="Rectangle 26"/>
          <p:cNvSpPr>
            <a:spLocks noChangeArrowheads="1"/>
          </p:cNvSpPr>
          <p:nvPr/>
        </p:nvSpPr>
        <p:spPr bwMode="auto">
          <a:xfrm>
            <a:off x="2336800" y="6172200"/>
            <a:ext cx="4673600" cy="533400"/>
          </a:xfrm>
          <a:prstGeom prst="rect">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sz="2400">
                <a:solidFill>
                  <a:srgbClr val="FFFF00"/>
                </a:solidFill>
              </a:rPr>
              <a:t>Tư tưởng Hồ Chí Minh</a:t>
            </a:r>
          </a:p>
        </p:txBody>
      </p:sp>
      <p:pic>
        <p:nvPicPr>
          <p:cNvPr id="34841" name="Picture 28" descr="60"/>
          <p:cNvPicPr>
            <a:picLocks noChangeAspect="1" noChangeArrowheads="1"/>
          </p:cNvPicPr>
          <p:nvPr/>
        </p:nvPicPr>
        <p:blipFill>
          <a:blip r:embed="rId2" cstate="print"/>
          <a:srcRect/>
          <a:stretch>
            <a:fillRect/>
          </a:stretch>
        </p:blipFill>
        <p:spPr bwMode="auto">
          <a:xfrm>
            <a:off x="8229600" y="152401"/>
            <a:ext cx="3903133" cy="2862263"/>
          </a:xfrm>
          <a:prstGeom prst="rect">
            <a:avLst/>
          </a:prstGeom>
          <a:noFill/>
          <a:ln w="9525">
            <a:noFill/>
            <a:miter lim="800000"/>
            <a:headEnd/>
            <a:tailEnd/>
          </a:ln>
        </p:spPr>
      </p:pic>
      <p:pic>
        <p:nvPicPr>
          <p:cNvPr id="34842" name="Picture 31" descr="Chien ham Rang Dong 1917"/>
          <p:cNvPicPr>
            <a:picLocks noChangeAspect="1" noChangeArrowheads="1"/>
          </p:cNvPicPr>
          <p:nvPr/>
        </p:nvPicPr>
        <p:blipFill>
          <a:blip r:embed="rId3" cstate="print"/>
          <a:srcRect/>
          <a:stretch>
            <a:fillRect/>
          </a:stretch>
        </p:blipFill>
        <p:spPr bwMode="auto">
          <a:xfrm>
            <a:off x="8214784" y="3048000"/>
            <a:ext cx="3977216" cy="3657600"/>
          </a:xfrm>
          <a:prstGeom prst="rect">
            <a:avLst/>
          </a:prstGeom>
          <a:noFill/>
          <a:ln w="9525">
            <a:noFill/>
            <a:miter lim="800000"/>
            <a:headEnd/>
            <a:tailEnd/>
          </a:ln>
        </p:spPr>
      </p:pic>
      <p:sp>
        <p:nvSpPr>
          <p:cNvPr id="34843" name="Text Box 32"/>
          <p:cNvSpPr txBox="1">
            <a:spLocks noChangeArrowheads="1"/>
          </p:cNvSpPr>
          <p:nvPr/>
        </p:nvSpPr>
        <p:spPr bwMode="auto">
          <a:xfrm>
            <a:off x="2547008" y="483475"/>
            <a:ext cx="5419834" cy="1754326"/>
          </a:xfrm>
          <a:prstGeom prst="rect">
            <a:avLst/>
          </a:prstGeom>
          <a:noFill/>
          <a:ln w="9525">
            <a:noFill/>
            <a:miter lim="800000"/>
            <a:headEnd/>
            <a:tailEnd/>
          </a:ln>
        </p:spPr>
        <p:txBody>
          <a:bodyPr wrap="square">
            <a:spAutoFit/>
          </a:bodyPr>
          <a:lstStyle/>
          <a:p>
            <a:pPr algn="just"/>
            <a:r>
              <a:rPr lang="sv-SE" i="1" dirty="0">
                <a:solidFill>
                  <a:srgbClr val="0000FF"/>
                </a:solidFill>
                <a:latin typeface="Times New Roman" pitchFamily="18" charset="0"/>
              </a:rPr>
              <a:t>Nguyễn Ái Quốc, ra đi tìm đường cứu nước, cứu dân vào lúc chủ nghĩa tư bản chuyển sang giai đoạn đế quốc chủ nghĩa, chúng đã xác lập được sự thống trị trên toàn thế giới. Vấn đề dân tộc đã trở thành vấn đề quốc tế lớn. Cách mạng giải phóng dân tộc đã trở thành một bộ phận của cách mạng vô sản thế giới.</a:t>
            </a:r>
            <a:endParaRPr lang="en-US" dirty="0">
              <a:solidFill>
                <a:srgbClr val="000000"/>
              </a:solidFill>
              <a:latin typeface="Times New Roman" pitchFamily="18" charset="0"/>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descr="110"/>
          <p:cNvPicPr>
            <a:picLocks noChangeAspect="1" noChangeArrowheads="1"/>
          </p:cNvPicPr>
          <p:nvPr/>
        </p:nvPicPr>
        <p:blipFill>
          <a:blip r:embed="rId2" cstate="print"/>
          <a:srcRect/>
          <a:stretch>
            <a:fillRect/>
          </a:stretch>
        </p:blipFill>
        <p:spPr bwMode="auto">
          <a:xfrm>
            <a:off x="101600" y="2895600"/>
            <a:ext cx="7112000" cy="3467100"/>
          </a:xfrm>
          <a:prstGeom prst="rect">
            <a:avLst/>
          </a:prstGeom>
          <a:noFill/>
          <a:ln w="9525">
            <a:noFill/>
            <a:miter lim="800000"/>
            <a:headEnd/>
            <a:tailEnd/>
          </a:ln>
        </p:spPr>
      </p:pic>
      <p:sp>
        <p:nvSpPr>
          <p:cNvPr id="35843" name="Text Box 5"/>
          <p:cNvSpPr txBox="1">
            <a:spLocks noChangeArrowheads="1"/>
          </p:cNvSpPr>
          <p:nvPr/>
        </p:nvSpPr>
        <p:spPr bwMode="auto">
          <a:xfrm>
            <a:off x="711200" y="6324600"/>
            <a:ext cx="5384800" cy="427038"/>
          </a:xfrm>
          <a:prstGeom prst="rect">
            <a:avLst/>
          </a:prstGeom>
          <a:noFill/>
          <a:ln w="9525">
            <a:noFill/>
            <a:miter lim="800000"/>
            <a:headEnd/>
            <a:tailEnd/>
          </a:ln>
        </p:spPr>
        <p:txBody>
          <a:bodyPr>
            <a:spAutoFit/>
          </a:bodyPr>
          <a:lstStyle/>
          <a:p>
            <a:pPr>
              <a:spcBef>
                <a:spcPct val="50000"/>
              </a:spcBef>
            </a:pPr>
            <a:r>
              <a:rPr lang="en-US" sz="2200">
                <a:solidFill>
                  <a:srgbClr val="0000FF"/>
                </a:solidFill>
                <a:latin typeface="Times New Roman" pitchFamily="18" charset="0"/>
              </a:rPr>
              <a:t>Một số thành viên của QTCS</a:t>
            </a:r>
          </a:p>
        </p:txBody>
      </p:sp>
      <p:pic>
        <p:nvPicPr>
          <p:cNvPr id="35844" name="Picture 6" descr="NguyenAiQuoc-Tua"/>
          <p:cNvPicPr>
            <a:picLocks noChangeAspect="1" noChangeArrowheads="1"/>
          </p:cNvPicPr>
          <p:nvPr/>
        </p:nvPicPr>
        <p:blipFill>
          <a:blip r:embed="rId3" cstate="print"/>
          <a:srcRect/>
          <a:stretch>
            <a:fillRect/>
          </a:stretch>
        </p:blipFill>
        <p:spPr bwMode="auto">
          <a:xfrm>
            <a:off x="7213600" y="228600"/>
            <a:ext cx="4673600" cy="2857500"/>
          </a:xfrm>
          <a:prstGeom prst="rect">
            <a:avLst/>
          </a:prstGeom>
          <a:noFill/>
          <a:ln w="9525">
            <a:noFill/>
            <a:miter lim="800000"/>
            <a:headEnd/>
            <a:tailEnd/>
          </a:ln>
        </p:spPr>
      </p:pic>
      <p:pic>
        <p:nvPicPr>
          <p:cNvPr id="35845" name="Picture 8" descr="lenin"/>
          <p:cNvPicPr>
            <a:picLocks noChangeAspect="1" noChangeArrowheads="1"/>
          </p:cNvPicPr>
          <p:nvPr/>
        </p:nvPicPr>
        <p:blipFill>
          <a:blip r:embed="rId4" cstate="print"/>
          <a:srcRect/>
          <a:stretch>
            <a:fillRect/>
          </a:stretch>
        </p:blipFill>
        <p:spPr bwMode="auto">
          <a:xfrm>
            <a:off x="7607301" y="3100388"/>
            <a:ext cx="4178300" cy="3594100"/>
          </a:xfrm>
          <a:prstGeom prst="rect">
            <a:avLst/>
          </a:prstGeom>
          <a:noFill/>
          <a:ln w="9525">
            <a:noFill/>
            <a:miter lim="800000"/>
            <a:headEnd/>
            <a:tailEnd/>
          </a:ln>
        </p:spPr>
      </p:pic>
      <p:sp>
        <p:nvSpPr>
          <p:cNvPr id="35846" name="Text Box 9"/>
          <p:cNvSpPr txBox="1">
            <a:spLocks noChangeArrowheads="1"/>
          </p:cNvSpPr>
          <p:nvPr/>
        </p:nvSpPr>
        <p:spPr bwMode="auto">
          <a:xfrm>
            <a:off x="2017988" y="386256"/>
            <a:ext cx="5087006" cy="2462213"/>
          </a:xfrm>
          <a:prstGeom prst="rect">
            <a:avLst/>
          </a:prstGeom>
          <a:noFill/>
          <a:ln w="9525">
            <a:noFill/>
            <a:miter lim="800000"/>
            <a:headEnd/>
            <a:tailEnd/>
          </a:ln>
        </p:spPr>
        <p:txBody>
          <a:bodyPr wrap="square">
            <a:spAutoFit/>
          </a:bodyPr>
          <a:lstStyle/>
          <a:p>
            <a:pPr algn="just"/>
            <a:r>
              <a:rPr lang="sv-SE" sz="2200" i="1" dirty="0">
                <a:solidFill>
                  <a:srgbClr val="0000FF"/>
                </a:solidFill>
                <a:latin typeface="Times New Roman" pitchFamily="18" charset="0"/>
              </a:rPr>
              <a:t>Thắng lợi của cách mạng tháng Mười Nga năm 1917 đã giúp Nguyễn Ái Quốc - Hồ Chí Minh nhận ra chân lý của thời đại – Chỉ có chủ nghĩa xã hội, chủ nghĩa cộng sản mới giải phóng được cho các dân tộc bị áp bức và những người lao động trên thế giới khỏi ách nô lệ.</a:t>
            </a:r>
            <a:endParaRPr lang="en-US" sz="2200" dirty="0">
              <a:solidFill>
                <a:srgbClr val="000000"/>
              </a:solidFill>
              <a:latin typeface="Times New Roman" pitchFamily="18"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430924" y="2875074"/>
            <a:ext cx="3478924" cy="1739900"/>
          </a:xfrm>
          <a:prstGeom prst="rect">
            <a:avLst/>
          </a:prstGeom>
          <a:noFill/>
          <a:ln w="9525">
            <a:noFill/>
            <a:miter lim="800000"/>
            <a:headEnd/>
            <a:tailEnd/>
          </a:ln>
        </p:spPr>
        <p:txBody>
          <a:bodyPr wrap="square">
            <a:spAutoFit/>
          </a:bodyPr>
          <a:lstStyle/>
          <a:p>
            <a:pPr lvl="1"/>
            <a:r>
              <a:rPr lang="en-US" b="0" dirty="0" err="1">
                <a:latin typeface="Times New Roman" pitchFamily="18" charset="0"/>
              </a:rPr>
              <a:t>Nguyên</a:t>
            </a:r>
            <a:r>
              <a:rPr lang="en-US" b="0" dirty="0">
                <a:latin typeface="Times New Roman" pitchFamily="18" charset="0"/>
              </a:rPr>
              <a:t> </a:t>
            </a:r>
            <a:r>
              <a:rPr lang="en-US" b="0" dirty="0" err="1">
                <a:latin typeface="Times New Roman" pitchFamily="18" charset="0"/>
              </a:rPr>
              <a:t>bản</a:t>
            </a:r>
            <a:r>
              <a:rPr lang="en-US" b="0" dirty="0">
                <a:latin typeface="Times New Roman" pitchFamily="18" charset="0"/>
              </a:rPr>
              <a:t> </a:t>
            </a:r>
            <a:r>
              <a:rPr lang="en-US" b="0" dirty="0" err="1">
                <a:latin typeface="Times New Roman" pitchFamily="18" charset="0"/>
                <a:hlinkClick r:id="rId2" tooltip="Tiếng Hán"/>
              </a:rPr>
              <a:t>tiếng</a:t>
            </a:r>
            <a:r>
              <a:rPr lang="en-US" b="0" dirty="0">
                <a:latin typeface="Times New Roman" pitchFamily="18" charset="0"/>
                <a:hlinkClick r:id="rId2" tooltip="Tiếng Hán"/>
              </a:rPr>
              <a:t> </a:t>
            </a:r>
            <a:r>
              <a:rPr lang="en-US" b="0" dirty="0" err="1">
                <a:latin typeface="Times New Roman" pitchFamily="18" charset="0"/>
                <a:hlinkClick r:id="rId2" tooltip="Tiếng Hán"/>
              </a:rPr>
              <a:t>Hán</a:t>
            </a:r>
            <a:r>
              <a:rPr lang="en-US" b="0" dirty="0">
                <a:latin typeface="Times New Roman" pitchFamily="18" charset="0"/>
              </a:rPr>
              <a:t>:</a:t>
            </a:r>
          </a:p>
          <a:p>
            <a:pPr lvl="1"/>
            <a:r>
              <a:rPr lang="en-US" dirty="0" err="1"/>
              <a:t>南國山河</a:t>
            </a:r>
            <a:endParaRPr lang="en-US" b="0" dirty="0"/>
          </a:p>
          <a:p>
            <a:pPr lvl="1"/>
            <a:r>
              <a:rPr lang="en-US" b="0" dirty="0"/>
              <a:t>南 國 山 河 南 帝 居</a:t>
            </a:r>
          </a:p>
          <a:p>
            <a:pPr lvl="1"/>
            <a:r>
              <a:rPr lang="en-US" b="0" dirty="0"/>
              <a:t>截 然 定 分 在 天 書</a:t>
            </a:r>
          </a:p>
          <a:p>
            <a:pPr lvl="1"/>
            <a:r>
              <a:rPr lang="en-US" b="0" dirty="0"/>
              <a:t>如 何 逆 虜 來 侵 犯</a:t>
            </a:r>
          </a:p>
          <a:p>
            <a:pPr lvl="1"/>
            <a:r>
              <a:rPr lang="en-US" b="0" dirty="0"/>
              <a:t>汝 等 行 看 取 敗 虛</a:t>
            </a:r>
          </a:p>
        </p:txBody>
      </p:sp>
      <p:pic>
        <p:nvPicPr>
          <p:cNvPr id="36868" name="Picture 5"/>
          <p:cNvPicPr>
            <a:picLocks noChangeAspect="1" noChangeArrowheads="1"/>
          </p:cNvPicPr>
          <p:nvPr/>
        </p:nvPicPr>
        <p:blipFill>
          <a:blip r:embed="rId3" cstate="print"/>
          <a:srcRect/>
          <a:stretch>
            <a:fillRect/>
          </a:stretch>
        </p:blipFill>
        <p:spPr bwMode="auto">
          <a:xfrm>
            <a:off x="536028" y="4419600"/>
            <a:ext cx="5255172" cy="2057400"/>
          </a:xfrm>
          <a:prstGeom prst="rect">
            <a:avLst/>
          </a:prstGeom>
          <a:noFill/>
          <a:ln w="9525">
            <a:noFill/>
            <a:miter lim="800000"/>
            <a:headEnd/>
            <a:tailEnd/>
          </a:ln>
        </p:spPr>
      </p:pic>
      <p:sp>
        <p:nvSpPr>
          <p:cNvPr id="36870" name="Text Box 7"/>
          <p:cNvSpPr txBox="1">
            <a:spLocks noChangeArrowheads="1"/>
          </p:cNvSpPr>
          <p:nvPr/>
        </p:nvSpPr>
        <p:spPr bwMode="auto">
          <a:xfrm>
            <a:off x="451821" y="1476703"/>
            <a:ext cx="10940528" cy="1265238"/>
          </a:xfrm>
          <a:prstGeom prst="rect">
            <a:avLst/>
          </a:prstGeom>
          <a:noFill/>
          <a:ln w="9525">
            <a:noFill/>
            <a:miter lim="800000"/>
            <a:headEnd/>
            <a:tailEnd/>
          </a:ln>
        </p:spPr>
        <p:txBody>
          <a:bodyPr wrap="square">
            <a:spAutoFit/>
          </a:bodyPr>
          <a:lstStyle/>
          <a:p>
            <a:pPr algn="just">
              <a:spcBef>
                <a:spcPct val="50000"/>
              </a:spcBef>
            </a:pPr>
            <a:r>
              <a:rPr lang="en-US" sz="2200" dirty="0">
                <a:solidFill>
                  <a:srgbClr val="000066"/>
                </a:solidFill>
                <a:latin typeface="Times New Roman" pitchFamily="18" charset="0"/>
              </a:rPr>
              <a:t> </a:t>
            </a:r>
            <a:r>
              <a:rPr lang="en-US" sz="2200" b="0" dirty="0" err="1">
                <a:solidFill>
                  <a:srgbClr val="000066"/>
                </a:solidFill>
                <a:latin typeface="Times New Roman" pitchFamily="18" charset="0"/>
              </a:rPr>
              <a:t>Lịch</a:t>
            </a:r>
            <a:r>
              <a:rPr lang="en-US" sz="2200" b="0" dirty="0">
                <a:solidFill>
                  <a:srgbClr val="000066"/>
                </a:solidFill>
                <a:latin typeface="Times New Roman" pitchFamily="18" charset="0"/>
              </a:rPr>
              <a:t> </a:t>
            </a:r>
            <a:r>
              <a:rPr lang="en-US" sz="2200" b="0" dirty="0" err="1">
                <a:solidFill>
                  <a:srgbClr val="000066"/>
                </a:solidFill>
                <a:latin typeface="Times New Roman" pitchFamily="18" charset="0"/>
              </a:rPr>
              <a:t>sử</a:t>
            </a:r>
            <a:r>
              <a:rPr lang="en-US" sz="2200" b="0" dirty="0">
                <a:solidFill>
                  <a:srgbClr val="000066"/>
                </a:solidFill>
                <a:latin typeface="Times New Roman" pitchFamily="18" charset="0"/>
              </a:rPr>
              <a:t> </a:t>
            </a:r>
            <a:r>
              <a:rPr lang="en-US" sz="2200" b="0" dirty="0" err="1">
                <a:solidFill>
                  <a:srgbClr val="000066"/>
                </a:solidFill>
                <a:latin typeface="Times New Roman" pitchFamily="18" charset="0"/>
              </a:rPr>
              <a:t>dựng</a:t>
            </a:r>
            <a:r>
              <a:rPr lang="en-US" sz="2200" b="0" dirty="0">
                <a:solidFill>
                  <a:srgbClr val="000066"/>
                </a:solidFill>
                <a:latin typeface="Times New Roman" pitchFamily="18" charset="0"/>
              </a:rPr>
              <a:t> </a:t>
            </a:r>
            <a:r>
              <a:rPr lang="en-US" sz="2200" b="0" dirty="0" err="1">
                <a:solidFill>
                  <a:srgbClr val="000066"/>
                </a:solidFill>
                <a:latin typeface="Times New Roman" pitchFamily="18" charset="0"/>
              </a:rPr>
              <a:t>nước</a:t>
            </a:r>
            <a:r>
              <a:rPr lang="en-US" sz="2200" b="0" dirty="0">
                <a:solidFill>
                  <a:srgbClr val="000066"/>
                </a:solidFill>
                <a:latin typeface="Times New Roman" pitchFamily="18" charset="0"/>
              </a:rPr>
              <a:t> </a:t>
            </a:r>
            <a:r>
              <a:rPr lang="en-US" sz="2200" b="0" dirty="0" err="1">
                <a:solidFill>
                  <a:srgbClr val="000066"/>
                </a:solidFill>
                <a:latin typeface="Times New Roman" pitchFamily="18" charset="0"/>
              </a:rPr>
              <a:t>và</a:t>
            </a:r>
            <a:r>
              <a:rPr lang="en-US" sz="2200" b="0" dirty="0">
                <a:solidFill>
                  <a:srgbClr val="000066"/>
                </a:solidFill>
                <a:latin typeface="Times New Roman" pitchFamily="18" charset="0"/>
              </a:rPr>
              <a:t> </a:t>
            </a:r>
            <a:r>
              <a:rPr lang="en-US" sz="2200" b="0" dirty="0" err="1">
                <a:solidFill>
                  <a:srgbClr val="000066"/>
                </a:solidFill>
                <a:latin typeface="Times New Roman" pitchFamily="18" charset="0"/>
              </a:rPr>
              <a:t>giữ</a:t>
            </a:r>
            <a:r>
              <a:rPr lang="en-US" sz="2200" b="0" dirty="0">
                <a:solidFill>
                  <a:srgbClr val="000066"/>
                </a:solidFill>
                <a:latin typeface="Times New Roman" pitchFamily="18" charset="0"/>
              </a:rPr>
              <a:t> </a:t>
            </a:r>
            <a:r>
              <a:rPr lang="en-US" sz="2200" b="0" dirty="0" err="1">
                <a:solidFill>
                  <a:srgbClr val="000066"/>
                </a:solidFill>
                <a:latin typeface="Times New Roman" pitchFamily="18" charset="0"/>
              </a:rPr>
              <a:t>nước</a:t>
            </a:r>
            <a:r>
              <a:rPr lang="en-US" sz="2200" b="0" dirty="0">
                <a:solidFill>
                  <a:srgbClr val="000066"/>
                </a:solidFill>
                <a:latin typeface="Times New Roman" pitchFamily="18" charset="0"/>
              </a:rPr>
              <a:t> </a:t>
            </a:r>
            <a:r>
              <a:rPr lang="en-US" sz="2200" b="0" dirty="0" err="1">
                <a:solidFill>
                  <a:srgbClr val="000066"/>
                </a:solidFill>
                <a:latin typeface="Times New Roman" pitchFamily="18" charset="0"/>
              </a:rPr>
              <a:t>lâu</a:t>
            </a:r>
            <a:r>
              <a:rPr lang="en-US" sz="2200" b="0" dirty="0">
                <a:solidFill>
                  <a:srgbClr val="000066"/>
                </a:solidFill>
                <a:latin typeface="Times New Roman" pitchFamily="18" charset="0"/>
              </a:rPr>
              <a:t> </a:t>
            </a:r>
            <a:r>
              <a:rPr lang="en-US" sz="2200" b="0" dirty="0" err="1">
                <a:solidFill>
                  <a:srgbClr val="000066"/>
                </a:solidFill>
                <a:latin typeface="Times New Roman" pitchFamily="18" charset="0"/>
              </a:rPr>
              <a:t>đời</a:t>
            </a:r>
            <a:r>
              <a:rPr lang="en-US" sz="2200" b="0" dirty="0">
                <a:solidFill>
                  <a:srgbClr val="000066"/>
                </a:solidFill>
                <a:latin typeface="Times New Roman" pitchFamily="18" charset="0"/>
              </a:rPr>
              <a:t>: </a:t>
            </a:r>
            <a:r>
              <a:rPr lang="en-US" sz="2200" b="0" dirty="0" err="1">
                <a:solidFill>
                  <a:srgbClr val="000066"/>
                </a:solidFill>
                <a:latin typeface="Times New Roman" pitchFamily="18" charset="0"/>
              </a:rPr>
              <a:t>truyền</a:t>
            </a:r>
            <a:r>
              <a:rPr lang="en-US" sz="2200" b="0" dirty="0">
                <a:solidFill>
                  <a:srgbClr val="000066"/>
                </a:solidFill>
                <a:latin typeface="Times New Roman" pitchFamily="18" charset="0"/>
              </a:rPr>
              <a:t> </a:t>
            </a:r>
            <a:r>
              <a:rPr lang="en-US" sz="2200" b="0" dirty="0" err="1">
                <a:solidFill>
                  <a:srgbClr val="000066"/>
                </a:solidFill>
                <a:latin typeface="Times New Roman" pitchFamily="18" charset="0"/>
              </a:rPr>
              <a:t>thống</a:t>
            </a:r>
            <a:r>
              <a:rPr lang="en-US" sz="2200" b="0" dirty="0">
                <a:solidFill>
                  <a:srgbClr val="000066"/>
                </a:solidFill>
                <a:latin typeface="Times New Roman" pitchFamily="18" charset="0"/>
              </a:rPr>
              <a:t> </a:t>
            </a:r>
            <a:r>
              <a:rPr lang="en-US" sz="2200" b="0" dirty="0" err="1">
                <a:solidFill>
                  <a:srgbClr val="000066"/>
                </a:solidFill>
                <a:latin typeface="Times New Roman" pitchFamily="18" charset="0"/>
              </a:rPr>
              <a:t>yêu</a:t>
            </a:r>
            <a:r>
              <a:rPr lang="en-US" sz="2200" b="0" dirty="0">
                <a:solidFill>
                  <a:srgbClr val="000066"/>
                </a:solidFill>
                <a:latin typeface="Times New Roman" pitchFamily="18" charset="0"/>
              </a:rPr>
              <a:t> </a:t>
            </a:r>
            <a:r>
              <a:rPr lang="en-US" sz="2200" b="0" dirty="0" err="1">
                <a:solidFill>
                  <a:srgbClr val="000066"/>
                </a:solidFill>
                <a:latin typeface="Times New Roman" pitchFamily="18" charset="0"/>
              </a:rPr>
              <a:t>nước</a:t>
            </a:r>
            <a:r>
              <a:rPr lang="en-US" sz="2200" b="0" dirty="0">
                <a:solidFill>
                  <a:srgbClr val="000066"/>
                </a:solidFill>
                <a:latin typeface="Times New Roman" pitchFamily="18" charset="0"/>
              </a:rPr>
              <a:t>, </a:t>
            </a:r>
            <a:r>
              <a:rPr lang="en-US" sz="2200" b="0" dirty="0" err="1">
                <a:solidFill>
                  <a:srgbClr val="000066"/>
                </a:solidFill>
                <a:latin typeface="Times New Roman" pitchFamily="18" charset="0"/>
              </a:rPr>
              <a:t>kiên</a:t>
            </a:r>
            <a:r>
              <a:rPr lang="en-US" sz="2200" b="0" dirty="0">
                <a:solidFill>
                  <a:srgbClr val="000066"/>
                </a:solidFill>
                <a:latin typeface="Times New Roman" pitchFamily="18" charset="0"/>
              </a:rPr>
              <a:t> </a:t>
            </a:r>
            <a:r>
              <a:rPr lang="en-US" sz="2200" b="0" dirty="0" err="1">
                <a:solidFill>
                  <a:srgbClr val="000066"/>
                </a:solidFill>
                <a:latin typeface="Times New Roman" pitchFamily="18" charset="0"/>
              </a:rPr>
              <a:t>cường</a:t>
            </a:r>
            <a:r>
              <a:rPr lang="en-US" sz="2200" b="0" dirty="0">
                <a:solidFill>
                  <a:srgbClr val="000066"/>
                </a:solidFill>
                <a:latin typeface="Times New Roman" pitchFamily="18" charset="0"/>
              </a:rPr>
              <a:t>, </a:t>
            </a:r>
            <a:r>
              <a:rPr lang="en-US" sz="2200" b="0" dirty="0" err="1">
                <a:solidFill>
                  <a:srgbClr val="000066"/>
                </a:solidFill>
                <a:latin typeface="Times New Roman" pitchFamily="18" charset="0"/>
              </a:rPr>
              <a:t>bất</a:t>
            </a:r>
            <a:r>
              <a:rPr lang="en-US" sz="2200" b="0" dirty="0">
                <a:solidFill>
                  <a:srgbClr val="000066"/>
                </a:solidFill>
                <a:latin typeface="Times New Roman" pitchFamily="18" charset="0"/>
              </a:rPr>
              <a:t> </a:t>
            </a:r>
            <a:r>
              <a:rPr lang="en-US" sz="2200" b="0" dirty="0" err="1">
                <a:solidFill>
                  <a:srgbClr val="000066"/>
                </a:solidFill>
                <a:latin typeface="Times New Roman" pitchFamily="18" charset="0"/>
              </a:rPr>
              <a:t>khuất</a:t>
            </a:r>
            <a:r>
              <a:rPr lang="en-US" sz="2200" b="0" dirty="0">
                <a:solidFill>
                  <a:srgbClr val="000066"/>
                </a:solidFill>
                <a:latin typeface="Times New Roman" pitchFamily="18" charset="0"/>
              </a:rPr>
              <a:t>, </a:t>
            </a:r>
            <a:r>
              <a:rPr lang="en-US" sz="2200" b="0" dirty="0" err="1">
                <a:solidFill>
                  <a:srgbClr val="000066"/>
                </a:solidFill>
                <a:latin typeface="Times New Roman" pitchFamily="18" charset="0"/>
              </a:rPr>
              <a:t>tương</a:t>
            </a:r>
            <a:r>
              <a:rPr lang="en-US" sz="2200" b="0" dirty="0">
                <a:solidFill>
                  <a:srgbClr val="000066"/>
                </a:solidFill>
                <a:latin typeface="Times New Roman" pitchFamily="18" charset="0"/>
              </a:rPr>
              <a:t> </a:t>
            </a:r>
            <a:r>
              <a:rPr lang="en-US" sz="2200" b="0" dirty="0" err="1">
                <a:solidFill>
                  <a:srgbClr val="000066"/>
                </a:solidFill>
                <a:latin typeface="Times New Roman" pitchFamily="18" charset="0"/>
              </a:rPr>
              <a:t>ái</a:t>
            </a:r>
            <a:r>
              <a:rPr lang="en-US" sz="2200" b="0" dirty="0">
                <a:solidFill>
                  <a:srgbClr val="000066"/>
                </a:solidFill>
                <a:latin typeface="Times New Roman" pitchFamily="18" charset="0"/>
              </a:rPr>
              <a:t>, </a:t>
            </a:r>
            <a:r>
              <a:rPr lang="en-US" sz="2200" b="0" dirty="0" err="1">
                <a:solidFill>
                  <a:srgbClr val="000066"/>
                </a:solidFill>
                <a:latin typeface="Times New Roman" pitchFamily="18" charset="0"/>
              </a:rPr>
              <a:t>nhân</a:t>
            </a:r>
            <a:r>
              <a:rPr lang="en-US" sz="2200" b="0" dirty="0">
                <a:solidFill>
                  <a:srgbClr val="000066"/>
                </a:solidFill>
                <a:latin typeface="Times New Roman" pitchFamily="18" charset="0"/>
              </a:rPr>
              <a:t> </a:t>
            </a:r>
            <a:r>
              <a:rPr lang="en-US" sz="2200" b="0" dirty="0" err="1">
                <a:solidFill>
                  <a:srgbClr val="000066"/>
                </a:solidFill>
                <a:latin typeface="Times New Roman" pitchFamily="18" charset="0"/>
              </a:rPr>
              <a:t>nghĩa</a:t>
            </a:r>
            <a:r>
              <a:rPr lang="en-US" sz="2200" b="0" dirty="0">
                <a:solidFill>
                  <a:srgbClr val="000066"/>
                </a:solidFill>
                <a:latin typeface="Times New Roman" pitchFamily="18" charset="0"/>
              </a:rPr>
              <a:t>, </a:t>
            </a:r>
            <a:r>
              <a:rPr lang="en-US" sz="2200" b="0" dirty="0" err="1">
                <a:solidFill>
                  <a:srgbClr val="000066"/>
                </a:solidFill>
                <a:latin typeface="Times New Roman" pitchFamily="18" charset="0"/>
              </a:rPr>
              <a:t>thủy</a:t>
            </a:r>
            <a:r>
              <a:rPr lang="en-US" sz="2200" b="0" dirty="0">
                <a:solidFill>
                  <a:srgbClr val="000066"/>
                </a:solidFill>
                <a:latin typeface="Times New Roman" pitchFamily="18" charset="0"/>
              </a:rPr>
              <a:t> </a:t>
            </a:r>
            <a:r>
              <a:rPr lang="en-US" sz="2200" b="0" dirty="0" err="1">
                <a:solidFill>
                  <a:srgbClr val="000066"/>
                </a:solidFill>
                <a:latin typeface="Times New Roman" pitchFamily="18" charset="0"/>
              </a:rPr>
              <a:t>chung</a:t>
            </a:r>
            <a:r>
              <a:rPr lang="en-US" sz="2200" b="0" dirty="0">
                <a:solidFill>
                  <a:srgbClr val="000066"/>
                </a:solidFill>
                <a:latin typeface="Times New Roman" pitchFamily="18" charset="0"/>
              </a:rPr>
              <a:t> </a:t>
            </a:r>
          </a:p>
          <a:p>
            <a:pPr algn="just">
              <a:spcBef>
                <a:spcPct val="50000"/>
              </a:spcBef>
            </a:pPr>
            <a:r>
              <a:rPr lang="en-US" sz="2200" i="1" dirty="0">
                <a:solidFill>
                  <a:srgbClr val="FF0000"/>
                </a:solidFill>
                <a:latin typeface="Times New Roman" pitchFamily="18" charset="0"/>
              </a:rPr>
              <a:t>+ </a:t>
            </a:r>
            <a:r>
              <a:rPr lang="en-US" sz="2200" i="1" dirty="0" err="1">
                <a:solidFill>
                  <a:srgbClr val="FF0000"/>
                </a:solidFill>
                <a:latin typeface="Times New Roman" pitchFamily="18" charset="0"/>
              </a:rPr>
              <a:t>Truyền</a:t>
            </a:r>
            <a:r>
              <a:rPr lang="en-US" sz="2200" i="1" dirty="0">
                <a:solidFill>
                  <a:srgbClr val="FF0000"/>
                </a:solidFill>
                <a:latin typeface="Times New Roman" pitchFamily="18" charset="0"/>
              </a:rPr>
              <a:t> </a:t>
            </a:r>
            <a:r>
              <a:rPr lang="en-US" sz="2200" i="1" dirty="0" err="1">
                <a:solidFill>
                  <a:srgbClr val="FF0000"/>
                </a:solidFill>
                <a:latin typeface="Times New Roman" pitchFamily="18" charset="0"/>
              </a:rPr>
              <a:t>thống</a:t>
            </a:r>
            <a:r>
              <a:rPr lang="en-US" sz="2200" i="1" dirty="0">
                <a:solidFill>
                  <a:srgbClr val="FF0000"/>
                </a:solidFill>
                <a:latin typeface="Times New Roman" pitchFamily="18" charset="0"/>
              </a:rPr>
              <a:t> </a:t>
            </a:r>
            <a:r>
              <a:rPr lang="en-US" sz="2200" i="1" dirty="0" err="1">
                <a:solidFill>
                  <a:srgbClr val="FF0000"/>
                </a:solidFill>
                <a:latin typeface="Times New Roman" pitchFamily="18" charset="0"/>
              </a:rPr>
              <a:t>yêu</a:t>
            </a:r>
            <a:r>
              <a:rPr lang="en-US" sz="2200" i="1" dirty="0">
                <a:solidFill>
                  <a:srgbClr val="FF0000"/>
                </a:solidFill>
                <a:latin typeface="Times New Roman" pitchFamily="18" charset="0"/>
              </a:rPr>
              <a:t> </a:t>
            </a:r>
            <a:r>
              <a:rPr lang="en-US" sz="2200" i="1" dirty="0" err="1">
                <a:solidFill>
                  <a:srgbClr val="FF0000"/>
                </a:solidFill>
                <a:latin typeface="Times New Roman" pitchFamily="18" charset="0"/>
              </a:rPr>
              <a:t>nước</a:t>
            </a:r>
            <a:r>
              <a:rPr lang="en-US" sz="2200" i="1" dirty="0">
                <a:solidFill>
                  <a:srgbClr val="FF0000"/>
                </a:solidFill>
                <a:latin typeface="Times New Roman" pitchFamily="18" charset="0"/>
              </a:rPr>
              <a:t> </a:t>
            </a:r>
          </a:p>
        </p:txBody>
      </p:sp>
      <p:sp>
        <p:nvSpPr>
          <p:cNvPr id="36871" name="TextBox 9"/>
          <p:cNvSpPr txBox="1">
            <a:spLocks noChangeArrowheads="1"/>
          </p:cNvSpPr>
          <p:nvPr/>
        </p:nvSpPr>
        <p:spPr bwMode="auto">
          <a:xfrm>
            <a:off x="2042757" y="871371"/>
            <a:ext cx="9042400" cy="461665"/>
          </a:xfrm>
          <a:prstGeom prst="rect">
            <a:avLst/>
          </a:prstGeom>
          <a:noFill/>
          <a:ln w="9525">
            <a:noFill/>
            <a:miter lim="800000"/>
            <a:headEnd/>
            <a:tailEnd/>
          </a:ln>
        </p:spPr>
        <p:txBody>
          <a:bodyPr wrap="square">
            <a:spAutoFit/>
          </a:bodyPr>
          <a:lstStyle/>
          <a:p>
            <a:r>
              <a:rPr lang="en-US" sz="2400" b="1" i="1" dirty="0" smtClean="0">
                <a:solidFill>
                  <a:srgbClr val="FF0000"/>
                </a:solidFill>
                <a:latin typeface="Times New Roman" pitchFamily="18" charset="0"/>
                <a:cs typeface="Times New Roman" pitchFamily="18" charset="0"/>
              </a:rPr>
              <a:t>a, </a:t>
            </a:r>
            <a:r>
              <a:rPr lang="en-US" sz="2400" b="1" i="1" dirty="0" err="1">
                <a:solidFill>
                  <a:srgbClr val="FF0000"/>
                </a:solidFill>
                <a:latin typeface="Times New Roman" pitchFamily="18" charset="0"/>
                <a:cs typeface="Times New Roman" pitchFamily="18" charset="0"/>
              </a:rPr>
              <a:t>Giá</a:t>
            </a:r>
            <a:r>
              <a:rPr lang="en-US" sz="2400" b="1" i="1" dirty="0">
                <a:solidFill>
                  <a:srgbClr val="FF0000"/>
                </a:solidFill>
                <a:latin typeface="Times New Roman" pitchFamily="18" charset="0"/>
                <a:cs typeface="Times New Roman" pitchFamily="18" charset="0"/>
              </a:rPr>
              <a:t> </a:t>
            </a:r>
            <a:r>
              <a:rPr lang="en-US" sz="2400" b="1" i="1" dirty="0" err="1">
                <a:solidFill>
                  <a:srgbClr val="FF0000"/>
                </a:solidFill>
                <a:latin typeface="Times New Roman" pitchFamily="18" charset="0"/>
                <a:cs typeface="Times New Roman" pitchFamily="18" charset="0"/>
              </a:rPr>
              <a:t>trị</a:t>
            </a:r>
            <a:r>
              <a:rPr lang="en-US" sz="2400" b="1" i="1" dirty="0">
                <a:solidFill>
                  <a:srgbClr val="FF0000"/>
                </a:solidFill>
                <a:latin typeface="Times New Roman" pitchFamily="18" charset="0"/>
                <a:cs typeface="Times New Roman" pitchFamily="18" charset="0"/>
              </a:rPr>
              <a:t> </a:t>
            </a:r>
            <a:r>
              <a:rPr lang="en-US" sz="2400" b="1" i="1" dirty="0" err="1">
                <a:solidFill>
                  <a:srgbClr val="FF0000"/>
                </a:solidFill>
                <a:latin typeface="Times New Roman" pitchFamily="18" charset="0"/>
                <a:cs typeface="Times New Roman" pitchFamily="18" charset="0"/>
              </a:rPr>
              <a:t>truyền</a:t>
            </a:r>
            <a:r>
              <a:rPr lang="en-US" sz="2400" b="1" i="1" dirty="0">
                <a:solidFill>
                  <a:srgbClr val="FF0000"/>
                </a:solidFill>
                <a:latin typeface="Times New Roman" pitchFamily="18" charset="0"/>
                <a:cs typeface="Times New Roman" pitchFamily="18" charset="0"/>
              </a:rPr>
              <a:t> </a:t>
            </a:r>
            <a:r>
              <a:rPr lang="en-US" sz="2400" b="1" i="1" dirty="0" err="1">
                <a:solidFill>
                  <a:srgbClr val="FF0000"/>
                </a:solidFill>
                <a:latin typeface="Times New Roman" pitchFamily="18" charset="0"/>
                <a:cs typeface="Times New Roman" pitchFamily="18" charset="0"/>
              </a:rPr>
              <a:t>thống</a:t>
            </a:r>
            <a:r>
              <a:rPr lang="en-US" sz="2400" b="1" i="1" dirty="0">
                <a:solidFill>
                  <a:srgbClr val="FF0000"/>
                </a:solidFill>
                <a:latin typeface="Times New Roman" pitchFamily="18" charset="0"/>
                <a:cs typeface="Times New Roman" pitchFamily="18" charset="0"/>
              </a:rPr>
              <a:t> </a:t>
            </a:r>
            <a:r>
              <a:rPr lang="en-US" sz="2400" b="1" i="1" dirty="0" err="1" smtClean="0">
                <a:solidFill>
                  <a:srgbClr val="FF0000"/>
                </a:solidFill>
                <a:latin typeface="Times New Roman" pitchFamily="18" charset="0"/>
                <a:cs typeface="Times New Roman" pitchFamily="18" charset="0"/>
              </a:rPr>
              <a:t>tốt</a:t>
            </a:r>
            <a:r>
              <a:rPr lang="en-US" sz="2400" b="1" i="1" dirty="0" smtClean="0">
                <a:solidFill>
                  <a:srgbClr val="FF0000"/>
                </a:solidFill>
                <a:latin typeface="Times New Roman" pitchFamily="18" charset="0"/>
                <a:cs typeface="Times New Roman" pitchFamily="18" charset="0"/>
              </a:rPr>
              <a:t> </a:t>
            </a:r>
            <a:r>
              <a:rPr lang="en-US" sz="2400" b="1" i="1" dirty="0" err="1" smtClean="0">
                <a:solidFill>
                  <a:srgbClr val="FF0000"/>
                </a:solidFill>
                <a:latin typeface="Times New Roman" pitchFamily="18" charset="0"/>
                <a:cs typeface="Times New Roman" pitchFamily="18" charset="0"/>
              </a:rPr>
              <a:t>đẹp</a:t>
            </a:r>
            <a:r>
              <a:rPr lang="en-US" sz="2400" b="1" i="1" dirty="0" smtClean="0">
                <a:solidFill>
                  <a:srgbClr val="FF0000"/>
                </a:solidFill>
                <a:latin typeface="Times New Roman" pitchFamily="18" charset="0"/>
                <a:cs typeface="Times New Roman" pitchFamily="18" charset="0"/>
              </a:rPr>
              <a:t> </a:t>
            </a:r>
            <a:r>
              <a:rPr lang="en-US" sz="2400" b="1" i="1" dirty="0" err="1" smtClean="0">
                <a:solidFill>
                  <a:srgbClr val="FF0000"/>
                </a:solidFill>
                <a:latin typeface="Times New Roman" pitchFamily="18" charset="0"/>
                <a:cs typeface="Times New Roman" pitchFamily="18" charset="0"/>
              </a:rPr>
              <a:t>của</a:t>
            </a:r>
            <a:r>
              <a:rPr lang="en-US" sz="2400" b="1" i="1" dirty="0" smtClean="0">
                <a:solidFill>
                  <a:srgbClr val="FF0000"/>
                </a:solidFill>
                <a:latin typeface="Times New Roman" pitchFamily="18" charset="0"/>
                <a:cs typeface="Times New Roman" pitchFamily="18" charset="0"/>
              </a:rPr>
              <a:t> </a:t>
            </a:r>
            <a:r>
              <a:rPr lang="en-US" sz="2400" b="1" i="1" dirty="0" err="1" smtClean="0">
                <a:solidFill>
                  <a:srgbClr val="FF0000"/>
                </a:solidFill>
                <a:latin typeface="Times New Roman" pitchFamily="18" charset="0"/>
                <a:cs typeface="Times New Roman" pitchFamily="18" charset="0"/>
              </a:rPr>
              <a:t>dân</a:t>
            </a:r>
            <a:r>
              <a:rPr lang="en-US" sz="2400" b="1" i="1" dirty="0" smtClean="0">
                <a:solidFill>
                  <a:srgbClr val="FF0000"/>
                </a:solidFill>
                <a:latin typeface="Times New Roman" pitchFamily="18" charset="0"/>
                <a:cs typeface="Times New Roman" pitchFamily="18" charset="0"/>
              </a:rPr>
              <a:t> </a:t>
            </a:r>
            <a:r>
              <a:rPr lang="en-US" sz="2400" b="1" i="1" dirty="0" err="1">
                <a:solidFill>
                  <a:srgbClr val="FF0000"/>
                </a:solidFill>
                <a:latin typeface="Times New Roman" pitchFamily="18" charset="0"/>
                <a:cs typeface="Times New Roman" pitchFamily="18" charset="0"/>
              </a:rPr>
              <a:t>tộc</a:t>
            </a:r>
            <a:endParaRPr lang="en-US" sz="2400" b="1" i="1" dirty="0">
              <a:solidFill>
                <a:srgbClr val="FF0000"/>
              </a:solidFill>
              <a:latin typeface="Times New Roman" pitchFamily="18" charset="0"/>
              <a:cs typeface="Times New Roman" pitchFamily="18" charset="0"/>
            </a:endParaRPr>
          </a:p>
        </p:txBody>
      </p:sp>
      <p:sp>
        <p:nvSpPr>
          <p:cNvPr id="36872" name="TextBox 10"/>
          <p:cNvSpPr txBox="1">
            <a:spLocks noChangeArrowheads="1"/>
          </p:cNvSpPr>
          <p:nvPr/>
        </p:nvSpPr>
        <p:spPr bwMode="auto">
          <a:xfrm>
            <a:off x="2438400" y="6488113"/>
            <a:ext cx="6502400" cy="366712"/>
          </a:xfrm>
          <a:prstGeom prst="rect">
            <a:avLst/>
          </a:prstGeom>
          <a:noFill/>
          <a:ln w="9525">
            <a:noFill/>
            <a:miter lim="800000"/>
            <a:headEnd/>
            <a:tailEnd/>
          </a:ln>
        </p:spPr>
        <p:txBody>
          <a:bodyPr>
            <a:spAutoFit/>
          </a:bodyPr>
          <a:lstStyle/>
          <a:p>
            <a:pPr algn="ctr"/>
            <a:r>
              <a:rPr lang="en-US">
                <a:solidFill>
                  <a:srgbClr val="FF0000"/>
                </a:solidFill>
                <a:latin typeface="Times New Roman" pitchFamily="18" charset="0"/>
                <a:cs typeface="Times New Roman" pitchFamily="18" charset="0"/>
              </a:rPr>
              <a:t>CHỦ NGHĨA YÊU NƯỚC TRUYỀN THỒNG</a:t>
            </a:r>
          </a:p>
        </p:txBody>
      </p:sp>
      <p:sp>
        <p:nvSpPr>
          <p:cNvPr id="36876" name="Rectangle 12"/>
          <p:cNvSpPr>
            <a:spLocks noChangeArrowheads="1"/>
          </p:cNvSpPr>
          <p:nvPr/>
        </p:nvSpPr>
        <p:spPr bwMode="auto">
          <a:xfrm>
            <a:off x="3757204" y="2885714"/>
            <a:ext cx="3761121" cy="1785740"/>
          </a:xfrm>
          <a:prstGeom prst="rect">
            <a:avLst/>
          </a:prstGeom>
          <a:solidFill>
            <a:srgbClr val="FFFFFF"/>
          </a:solidFill>
          <a:ln w="9525">
            <a:noFill/>
            <a:miter lim="800000"/>
            <a:headEnd/>
            <a:tailEnd/>
          </a:ln>
          <a:effectLst/>
        </p:spPr>
        <p:txBody>
          <a:bodyPr wrap="none" lIns="317400" bIns="15870" anchor="ctr">
            <a:spAutoFit/>
          </a:bodyPr>
          <a:lstStyle/>
          <a:p>
            <a:pPr lvl="1" algn="just"/>
            <a:r>
              <a:rPr lang="en-US" sz="1600" b="0" dirty="0" err="1"/>
              <a:t>Bản</a:t>
            </a:r>
            <a:r>
              <a:rPr lang="en-US" sz="1600" b="0" dirty="0"/>
              <a:t> </a:t>
            </a:r>
            <a:r>
              <a:rPr lang="en-US" sz="1600" b="0" dirty="0" err="1"/>
              <a:t>phiên</a:t>
            </a:r>
            <a:r>
              <a:rPr lang="en-US" sz="1600" b="0" dirty="0"/>
              <a:t> </a:t>
            </a:r>
            <a:r>
              <a:rPr lang="en-US" sz="1600" b="0" dirty="0" err="1"/>
              <a:t>âm</a:t>
            </a:r>
            <a:r>
              <a:rPr lang="en-US" sz="1600" b="0" dirty="0"/>
              <a:t> </a:t>
            </a:r>
            <a:r>
              <a:rPr lang="en-US" sz="1600" b="0" dirty="0" err="1">
                <a:hlinkClick r:id="rId4" tooltip="Hán-Việt"/>
              </a:rPr>
              <a:t>Hán-Việt</a:t>
            </a:r>
            <a:r>
              <a:rPr lang="en-US" sz="1600" b="0" dirty="0"/>
              <a:t>:</a:t>
            </a:r>
          </a:p>
          <a:p>
            <a:pPr lvl="1" algn="just"/>
            <a:r>
              <a:rPr lang="en-US" sz="1600" dirty="0"/>
              <a:t>Nam </a:t>
            </a:r>
            <a:r>
              <a:rPr lang="en-US" sz="1600" dirty="0" err="1"/>
              <a:t>quốc</a:t>
            </a:r>
            <a:r>
              <a:rPr lang="en-US" sz="1600" dirty="0"/>
              <a:t> </a:t>
            </a:r>
            <a:r>
              <a:rPr lang="en-US" sz="1600" dirty="0" err="1"/>
              <a:t>sơn</a:t>
            </a:r>
            <a:r>
              <a:rPr lang="en-US" sz="1600" dirty="0"/>
              <a:t> </a:t>
            </a:r>
            <a:r>
              <a:rPr lang="en-US" sz="1600" dirty="0" err="1"/>
              <a:t>hà</a:t>
            </a:r>
            <a:endParaRPr lang="en-US" sz="1600" b="0" dirty="0"/>
          </a:p>
          <a:p>
            <a:pPr lvl="1" algn="just"/>
            <a:r>
              <a:rPr lang="en-US" sz="1600" b="0" dirty="0"/>
              <a:t>Nam </a:t>
            </a:r>
            <a:r>
              <a:rPr lang="en-US" sz="1600" b="0" dirty="0" err="1"/>
              <a:t>quốc</a:t>
            </a:r>
            <a:r>
              <a:rPr lang="en-US" sz="1600" b="0" dirty="0"/>
              <a:t> </a:t>
            </a:r>
            <a:r>
              <a:rPr lang="en-US" sz="1600" b="0" dirty="0" err="1"/>
              <a:t>sơn</a:t>
            </a:r>
            <a:r>
              <a:rPr lang="en-US" sz="1600" b="0" dirty="0"/>
              <a:t> </a:t>
            </a:r>
            <a:r>
              <a:rPr lang="en-US" sz="1600" b="0" dirty="0" err="1"/>
              <a:t>hà</a:t>
            </a:r>
            <a:r>
              <a:rPr lang="en-US" sz="1600" b="0" dirty="0"/>
              <a:t> Nam </a:t>
            </a:r>
            <a:r>
              <a:rPr lang="en-US" sz="1600" b="0" dirty="0" err="1"/>
              <a:t>đế</a:t>
            </a:r>
            <a:r>
              <a:rPr lang="en-US" sz="1600" b="0" dirty="0"/>
              <a:t> </a:t>
            </a:r>
            <a:r>
              <a:rPr lang="en-US" sz="1600" b="0" dirty="0" err="1"/>
              <a:t>cư</a:t>
            </a:r>
            <a:r>
              <a:rPr lang="en-US" sz="1600" b="0" dirty="0"/>
              <a:t>,</a:t>
            </a:r>
          </a:p>
          <a:p>
            <a:pPr lvl="1" algn="just"/>
            <a:r>
              <a:rPr lang="en-US" sz="1600" b="0" dirty="0" err="1"/>
              <a:t>Tiệt</a:t>
            </a:r>
            <a:r>
              <a:rPr lang="en-US" sz="1600" b="0" dirty="0"/>
              <a:t> </a:t>
            </a:r>
            <a:r>
              <a:rPr lang="en-US" sz="1600" b="0" dirty="0" err="1"/>
              <a:t>nhiên</a:t>
            </a:r>
            <a:r>
              <a:rPr lang="en-US" sz="1600" b="0" dirty="0"/>
              <a:t> </a:t>
            </a:r>
            <a:r>
              <a:rPr lang="en-US" sz="1600" b="0" dirty="0" err="1"/>
              <a:t>định</a:t>
            </a:r>
            <a:r>
              <a:rPr lang="en-US" sz="1600" b="0" dirty="0"/>
              <a:t> </a:t>
            </a:r>
            <a:r>
              <a:rPr lang="en-US" sz="1600" b="0" dirty="0" err="1"/>
              <a:t>phận</a:t>
            </a:r>
            <a:r>
              <a:rPr lang="en-US" sz="1600" b="0" dirty="0"/>
              <a:t> </a:t>
            </a:r>
            <a:r>
              <a:rPr lang="en-US" sz="1600" b="0" dirty="0" err="1"/>
              <a:t>tại</a:t>
            </a:r>
            <a:r>
              <a:rPr lang="en-US" sz="1600" b="0" dirty="0"/>
              <a:t> </a:t>
            </a:r>
            <a:r>
              <a:rPr lang="en-US" sz="1600" b="0" dirty="0" err="1"/>
              <a:t>Thiên</a:t>
            </a:r>
            <a:r>
              <a:rPr lang="en-US" sz="1600" b="0" dirty="0"/>
              <a:t> </a:t>
            </a:r>
            <a:r>
              <a:rPr lang="en-US" sz="1600" b="0" dirty="0" err="1"/>
              <a:t>thư</a:t>
            </a:r>
            <a:r>
              <a:rPr lang="en-US" sz="1600" b="0" dirty="0"/>
              <a:t>.</a:t>
            </a:r>
          </a:p>
          <a:p>
            <a:pPr lvl="1" algn="just"/>
            <a:r>
              <a:rPr lang="en-US" sz="1600" b="0" dirty="0" err="1"/>
              <a:t>Như</a:t>
            </a:r>
            <a:r>
              <a:rPr lang="en-US" sz="1600" b="0" dirty="0"/>
              <a:t> </a:t>
            </a:r>
            <a:r>
              <a:rPr lang="en-US" sz="1600" b="0" dirty="0" err="1"/>
              <a:t>hà</a:t>
            </a:r>
            <a:r>
              <a:rPr lang="en-US" sz="1600" b="0" dirty="0"/>
              <a:t> </a:t>
            </a:r>
            <a:r>
              <a:rPr lang="en-US" sz="1600" b="0" dirty="0" err="1"/>
              <a:t>nghịch</a:t>
            </a:r>
            <a:r>
              <a:rPr lang="en-US" sz="1600" b="0" dirty="0"/>
              <a:t> </a:t>
            </a:r>
            <a:r>
              <a:rPr lang="en-US" sz="1600" b="0" dirty="0" err="1"/>
              <a:t>lỗ</a:t>
            </a:r>
            <a:r>
              <a:rPr lang="en-US" sz="1600" b="0" dirty="0"/>
              <a:t> </a:t>
            </a:r>
            <a:r>
              <a:rPr lang="en-US" sz="1600" b="0" dirty="0" err="1"/>
              <a:t>lai</a:t>
            </a:r>
            <a:r>
              <a:rPr lang="en-US" sz="1600" b="0" dirty="0"/>
              <a:t> </a:t>
            </a:r>
            <a:r>
              <a:rPr lang="en-US" sz="1600" b="0" dirty="0" err="1"/>
              <a:t>xâm</a:t>
            </a:r>
            <a:r>
              <a:rPr lang="en-US" sz="1600" b="0" dirty="0"/>
              <a:t> </a:t>
            </a:r>
            <a:r>
              <a:rPr lang="en-US" sz="1600" b="0" dirty="0" err="1"/>
              <a:t>phạm</a:t>
            </a:r>
            <a:r>
              <a:rPr lang="en-US" sz="1600" b="0" dirty="0"/>
              <a:t>,</a:t>
            </a:r>
          </a:p>
          <a:p>
            <a:pPr lvl="1" algn="just"/>
            <a:r>
              <a:rPr lang="en-US" sz="1600" b="0" dirty="0" err="1"/>
              <a:t>Nhữ</a:t>
            </a:r>
            <a:r>
              <a:rPr lang="en-US" sz="1600" b="0" dirty="0"/>
              <a:t> </a:t>
            </a:r>
            <a:r>
              <a:rPr lang="en-US" sz="1600" b="0" dirty="0" err="1"/>
              <a:t>đẳng</a:t>
            </a:r>
            <a:r>
              <a:rPr lang="en-US" sz="1600" b="0" dirty="0"/>
              <a:t> </a:t>
            </a:r>
            <a:r>
              <a:rPr lang="en-US" sz="1600" b="0" dirty="0" err="1"/>
              <a:t>hành</a:t>
            </a:r>
            <a:r>
              <a:rPr lang="en-US" sz="1600" b="0" dirty="0"/>
              <a:t> khan </a:t>
            </a:r>
            <a:r>
              <a:rPr lang="en-US" sz="1600" b="0" dirty="0" err="1"/>
              <a:t>thủ</a:t>
            </a:r>
            <a:r>
              <a:rPr lang="en-US" sz="1600" b="0" dirty="0"/>
              <a:t> </a:t>
            </a:r>
            <a:r>
              <a:rPr lang="en-US" sz="1600" b="0" dirty="0" err="1"/>
              <a:t>bại</a:t>
            </a:r>
            <a:r>
              <a:rPr lang="en-US" sz="1600" b="0" dirty="0"/>
              <a:t> </a:t>
            </a:r>
            <a:r>
              <a:rPr lang="en-US" sz="1600" b="0" dirty="0" err="1"/>
              <a:t>hư</a:t>
            </a:r>
            <a:endParaRPr lang="en-US" sz="1600" b="0" dirty="0"/>
          </a:p>
          <a:p>
            <a:pPr algn="just" eaLnBrk="0" hangingPunct="0"/>
            <a:endParaRPr lang="en-US" sz="1600" dirty="0"/>
          </a:p>
        </p:txBody>
      </p:sp>
      <p:sp>
        <p:nvSpPr>
          <p:cNvPr id="36877" name="Rectangle 13"/>
          <p:cNvSpPr>
            <a:spLocks noChangeArrowheads="1"/>
          </p:cNvSpPr>
          <p:nvPr/>
        </p:nvSpPr>
        <p:spPr bwMode="auto">
          <a:xfrm>
            <a:off x="7871941" y="2716313"/>
            <a:ext cx="3708287" cy="1785740"/>
          </a:xfrm>
          <a:prstGeom prst="rect">
            <a:avLst/>
          </a:prstGeom>
          <a:solidFill>
            <a:srgbClr val="FFFFFF"/>
          </a:solidFill>
          <a:ln w="9525">
            <a:noFill/>
            <a:miter lim="800000"/>
            <a:headEnd/>
            <a:tailEnd/>
          </a:ln>
          <a:effectLst/>
        </p:spPr>
        <p:txBody>
          <a:bodyPr wrap="none" lIns="317400" bIns="15870" anchor="ctr">
            <a:spAutoFit/>
          </a:bodyPr>
          <a:lstStyle/>
          <a:p>
            <a:pPr lvl="1" algn="just"/>
            <a:r>
              <a:rPr lang="en-US" sz="1600" b="0"/>
              <a:t>Bản dịch thơ:</a:t>
            </a:r>
          </a:p>
          <a:p>
            <a:pPr lvl="1" algn="just"/>
            <a:r>
              <a:rPr lang="en-US" sz="1600"/>
              <a:t>Sông núi nước Nam</a:t>
            </a:r>
            <a:endParaRPr lang="en-US" sz="1600" b="0"/>
          </a:p>
          <a:p>
            <a:pPr lvl="1" algn="just"/>
            <a:r>
              <a:rPr lang="en-US" sz="1600" b="0"/>
              <a:t>Sông núi nước Nam, vua Nam ở,</a:t>
            </a:r>
          </a:p>
          <a:p>
            <a:pPr lvl="1" algn="just"/>
            <a:r>
              <a:rPr lang="en-US" sz="1600" b="0"/>
              <a:t>Rành rành định phận tại sách Trời.</a:t>
            </a:r>
          </a:p>
          <a:p>
            <a:pPr lvl="1" algn="just"/>
            <a:r>
              <a:rPr lang="en-US" sz="1600" b="0"/>
              <a:t>Cớ sao lũ giặc sang xâm phạm,</a:t>
            </a:r>
          </a:p>
          <a:p>
            <a:pPr lvl="1" algn="just"/>
            <a:r>
              <a:rPr lang="en-US" sz="1600" b="0"/>
              <a:t>Chúng bay sẽ bị đánh tơi bời.</a:t>
            </a:r>
          </a:p>
          <a:p>
            <a:pPr algn="just" eaLnBrk="0" hangingPunct="0"/>
            <a:endParaRPr lang="en-US" sz="1600"/>
          </a:p>
        </p:txBody>
      </p:sp>
      <p:sp>
        <p:nvSpPr>
          <p:cNvPr id="36878" name="Rectangle 14"/>
          <p:cNvSpPr>
            <a:spLocks noChangeArrowheads="1"/>
          </p:cNvSpPr>
          <p:nvPr/>
        </p:nvSpPr>
        <p:spPr bwMode="auto">
          <a:xfrm>
            <a:off x="6197600" y="4871543"/>
            <a:ext cx="3469604" cy="923330"/>
          </a:xfrm>
          <a:prstGeom prst="rect">
            <a:avLst/>
          </a:prstGeom>
          <a:noFill/>
          <a:ln w="9525">
            <a:noFill/>
            <a:miter lim="800000"/>
            <a:headEnd/>
            <a:tailEnd/>
          </a:ln>
          <a:effectLst/>
        </p:spPr>
        <p:txBody>
          <a:bodyPr wrap="none" anchor="ctr">
            <a:spAutoFit/>
          </a:bodyPr>
          <a:lstStyle/>
          <a:p>
            <a:pPr eaLnBrk="0" hangingPunct="0"/>
            <a:r>
              <a:rPr lang="en-US" b="0"/>
              <a:t>“Đem đại nghĩa để thắng hung tàn,</a:t>
            </a:r>
            <a:r>
              <a:rPr lang="en-US"/>
              <a:t/>
            </a:r>
            <a:br>
              <a:rPr lang="en-US"/>
            </a:br>
            <a:r>
              <a:rPr lang="en-US" b="0"/>
              <a:t>Lấy chí nhân để thay cường bạo.”</a:t>
            </a:r>
            <a:r>
              <a:rPr lang="en-US"/>
              <a:t> </a:t>
            </a:r>
          </a:p>
          <a:p>
            <a:pPr eaLnBrk="0" hangingPunct="0"/>
            <a:r>
              <a:rPr lang="en-US"/>
              <a:t>(Bình ngô đại cáo – Nguyễn Trải)</a:t>
            </a:r>
          </a:p>
        </p:txBody>
      </p:sp>
      <p:sp>
        <p:nvSpPr>
          <p:cNvPr id="11" name="Rectangle 12"/>
          <p:cNvSpPr>
            <a:spLocks noChangeArrowheads="1"/>
          </p:cNvSpPr>
          <p:nvPr/>
        </p:nvSpPr>
        <p:spPr bwMode="gray">
          <a:xfrm>
            <a:off x="2431229" y="368449"/>
            <a:ext cx="3442447" cy="523220"/>
          </a:xfrm>
          <a:prstGeom prst="rect">
            <a:avLst/>
          </a:prstGeom>
          <a:noFill/>
          <a:ln w="9525">
            <a:noFill/>
            <a:miter lim="800000"/>
            <a:headEnd/>
            <a:tailEnd/>
          </a:ln>
        </p:spPr>
        <p:txBody>
          <a:bodyPr wrap="square">
            <a:spAutoFit/>
          </a:bodyPr>
          <a:lstStyle/>
          <a:p>
            <a:pPr>
              <a:spcBef>
                <a:spcPct val="50000"/>
              </a:spcBef>
            </a:pPr>
            <a:r>
              <a:rPr lang="en-US" sz="2800" b="1" dirty="0" smtClean="0">
                <a:solidFill>
                  <a:srgbClr val="003366"/>
                </a:solidFill>
                <a:latin typeface="Times New Roman" pitchFamily="18" charset="0"/>
              </a:rPr>
              <a:t>2.1.2. </a:t>
            </a:r>
            <a:r>
              <a:rPr lang="en-US" sz="2800" b="1" dirty="0" err="1">
                <a:solidFill>
                  <a:srgbClr val="003366"/>
                </a:solidFill>
                <a:latin typeface="Times New Roman" pitchFamily="18" charset="0"/>
              </a:rPr>
              <a:t>Cơ</a:t>
            </a:r>
            <a:r>
              <a:rPr lang="en-US" sz="2800" b="1" dirty="0">
                <a:solidFill>
                  <a:srgbClr val="003366"/>
                </a:solidFill>
                <a:latin typeface="Times New Roman" pitchFamily="18" charset="0"/>
              </a:rPr>
              <a:t> </a:t>
            </a:r>
            <a:r>
              <a:rPr lang="en-US" sz="2800" b="1" dirty="0" err="1">
                <a:solidFill>
                  <a:srgbClr val="003366"/>
                </a:solidFill>
                <a:latin typeface="Times New Roman" pitchFamily="18" charset="0"/>
              </a:rPr>
              <a:t>sở</a:t>
            </a:r>
            <a:r>
              <a:rPr lang="en-US" sz="2800" b="1" dirty="0">
                <a:solidFill>
                  <a:srgbClr val="003366"/>
                </a:solidFill>
                <a:latin typeface="Times New Roman" pitchFamily="18" charset="0"/>
              </a:rPr>
              <a:t> </a:t>
            </a:r>
            <a:r>
              <a:rPr lang="en-US" sz="2800" b="1" dirty="0" err="1" smtClean="0">
                <a:solidFill>
                  <a:srgbClr val="003366"/>
                </a:solidFill>
                <a:latin typeface="Times New Roman" pitchFamily="18" charset="0"/>
              </a:rPr>
              <a:t>lý</a:t>
            </a:r>
            <a:r>
              <a:rPr lang="en-US" sz="2800" b="1" dirty="0" smtClean="0">
                <a:solidFill>
                  <a:srgbClr val="003366"/>
                </a:solidFill>
                <a:latin typeface="Times New Roman" pitchFamily="18" charset="0"/>
              </a:rPr>
              <a:t> </a:t>
            </a:r>
            <a:r>
              <a:rPr lang="en-US" sz="2800" b="1" dirty="0" err="1" smtClean="0">
                <a:solidFill>
                  <a:srgbClr val="003366"/>
                </a:solidFill>
                <a:latin typeface="Times New Roman" pitchFamily="18" charset="0"/>
              </a:rPr>
              <a:t>luận</a:t>
            </a:r>
            <a:endParaRPr lang="en-US" sz="2800" b="1" dirty="0">
              <a:solidFill>
                <a:srgbClr val="003366"/>
              </a:solidFill>
              <a:latin typeface="Times New Roman" pitchFamily="18" charset="0"/>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4"/>
          <p:cNvSpPr txBox="1">
            <a:spLocks noChangeArrowheads="1"/>
          </p:cNvSpPr>
          <p:nvPr/>
        </p:nvSpPr>
        <p:spPr bwMode="auto">
          <a:xfrm>
            <a:off x="2463502" y="680422"/>
            <a:ext cx="9326880" cy="457200"/>
          </a:xfrm>
          <a:prstGeom prst="rect">
            <a:avLst/>
          </a:prstGeom>
          <a:noFill/>
          <a:ln w="9525">
            <a:noFill/>
            <a:miter lim="800000"/>
            <a:headEnd/>
            <a:tailEnd/>
          </a:ln>
        </p:spPr>
        <p:txBody>
          <a:bodyPr wrap="square">
            <a:spAutoFit/>
          </a:bodyPr>
          <a:lstStyle/>
          <a:p>
            <a:pPr>
              <a:spcBef>
                <a:spcPct val="50000"/>
              </a:spcBef>
            </a:pPr>
            <a:r>
              <a:rPr lang="en-US" sz="2400" dirty="0" err="1">
                <a:solidFill>
                  <a:srgbClr val="FF0066"/>
                </a:solidFill>
                <a:latin typeface="Times New Roman" pitchFamily="18" charset="0"/>
              </a:rPr>
              <a:t>Tinh</a:t>
            </a:r>
            <a:r>
              <a:rPr lang="en-US" sz="2400" dirty="0">
                <a:solidFill>
                  <a:srgbClr val="FF0066"/>
                </a:solidFill>
                <a:latin typeface="Times New Roman" pitchFamily="18" charset="0"/>
              </a:rPr>
              <a:t> </a:t>
            </a:r>
            <a:r>
              <a:rPr lang="en-US" sz="2400" dirty="0" err="1">
                <a:solidFill>
                  <a:srgbClr val="FF0066"/>
                </a:solidFill>
                <a:latin typeface="Times New Roman" pitchFamily="18" charset="0"/>
              </a:rPr>
              <a:t>thần</a:t>
            </a:r>
            <a:r>
              <a:rPr lang="en-US" sz="2400" dirty="0">
                <a:solidFill>
                  <a:srgbClr val="FF0066"/>
                </a:solidFill>
                <a:latin typeface="Times New Roman" pitchFamily="18" charset="0"/>
              </a:rPr>
              <a:t> </a:t>
            </a:r>
            <a:r>
              <a:rPr lang="en-US" sz="2400" dirty="0" err="1">
                <a:solidFill>
                  <a:srgbClr val="FF0066"/>
                </a:solidFill>
                <a:latin typeface="Times New Roman" pitchFamily="18" charset="0"/>
              </a:rPr>
              <a:t>đoàn</a:t>
            </a:r>
            <a:r>
              <a:rPr lang="en-US" sz="2400" dirty="0">
                <a:solidFill>
                  <a:srgbClr val="FF0066"/>
                </a:solidFill>
                <a:latin typeface="Times New Roman" pitchFamily="18" charset="0"/>
              </a:rPr>
              <a:t> </a:t>
            </a:r>
            <a:r>
              <a:rPr lang="en-US" sz="2400" dirty="0" err="1">
                <a:solidFill>
                  <a:srgbClr val="FF0066"/>
                </a:solidFill>
                <a:latin typeface="Times New Roman" pitchFamily="18" charset="0"/>
              </a:rPr>
              <a:t>kết</a:t>
            </a:r>
            <a:r>
              <a:rPr lang="en-US" sz="2400" dirty="0">
                <a:solidFill>
                  <a:srgbClr val="FF0066"/>
                </a:solidFill>
                <a:latin typeface="Times New Roman" pitchFamily="18" charset="0"/>
              </a:rPr>
              <a:t> </a:t>
            </a:r>
            <a:r>
              <a:rPr lang="en-US" sz="2400" dirty="0" err="1">
                <a:solidFill>
                  <a:srgbClr val="FF0066"/>
                </a:solidFill>
                <a:latin typeface="Times New Roman" pitchFamily="18" charset="0"/>
              </a:rPr>
              <a:t>tương</a:t>
            </a:r>
            <a:r>
              <a:rPr lang="en-US" sz="2400" dirty="0">
                <a:solidFill>
                  <a:srgbClr val="FF0066"/>
                </a:solidFill>
                <a:latin typeface="Times New Roman" pitchFamily="18" charset="0"/>
              </a:rPr>
              <a:t> </a:t>
            </a:r>
            <a:r>
              <a:rPr lang="en-US" sz="2400" dirty="0" err="1">
                <a:solidFill>
                  <a:srgbClr val="FF0066"/>
                </a:solidFill>
                <a:latin typeface="Times New Roman" pitchFamily="18" charset="0"/>
              </a:rPr>
              <a:t>thân</a:t>
            </a:r>
            <a:r>
              <a:rPr lang="en-US" sz="2400" dirty="0">
                <a:solidFill>
                  <a:srgbClr val="FF0066"/>
                </a:solidFill>
                <a:latin typeface="Times New Roman" pitchFamily="18" charset="0"/>
              </a:rPr>
              <a:t>, </a:t>
            </a:r>
            <a:r>
              <a:rPr lang="en-US" sz="2400" dirty="0" err="1">
                <a:solidFill>
                  <a:srgbClr val="FF0066"/>
                </a:solidFill>
                <a:latin typeface="Times New Roman" pitchFamily="18" charset="0"/>
              </a:rPr>
              <a:t>tương</a:t>
            </a:r>
            <a:r>
              <a:rPr lang="en-US" sz="2400" dirty="0">
                <a:solidFill>
                  <a:srgbClr val="FF0066"/>
                </a:solidFill>
                <a:latin typeface="Times New Roman" pitchFamily="18" charset="0"/>
              </a:rPr>
              <a:t> </a:t>
            </a:r>
            <a:r>
              <a:rPr lang="en-US" sz="2400" dirty="0" err="1">
                <a:solidFill>
                  <a:srgbClr val="FF0066"/>
                </a:solidFill>
                <a:latin typeface="Times New Roman" pitchFamily="18" charset="0"/>
              </a:rPr>
              <a:t>ái</a:t>
            </a:r>
            <a:r>
              <a:rPr lang="en-US" sz="2400" dirty="0">
                <a:solidFill>
                  <a:srgbClr val="FF0066"/>
                </a:solidFill>
                <a:latin typeface="Times New Roman" pitchFamily="18" charset="0"/>
              </a:rPr>
              <a:t>, </a:t>
            </a:r>
            <a:r>
              <a:rPr lang="en-US" sz="2400" dirty="0" err="1">
                <a:solidFill>
                  <a:srgbClr val="FF0066"/>
                </a:solidFill>
                <a:latin typeface="Times New Roman" pitchFamily="18" charset="0"/>
              </a:rPr>
              <a:t>sống</a:t>
            </a:r>
            <a:r>
              <a:rPr lang="en-US" sz="2400" dirty="0">
                <a:solidFill>
                  <a:srgbClr val="FF0066"/>
                </a:solidFill>
                <a:latin typeface="Times New Roman" pitchFamily="18" charset="0"/>
              </a:rPr>
              <a:t> </a:t>
            </a:r>
            <a:r>
              <a:rPr lang="en-US" sz="2400" dirty="0" err="1">
                <a:solidFill>
                  <a:srgbClr val="FF0066"/>
                </a:solidFill>
                <a:latin typeface="Times New Roman" pitchFamily="18" charset="0"/>
              </a:rPr>
              <a:t>nhân</a:t>
            </a:r>
            <a:r>
              <a:rPr lang="en-US" sz="2400" dirty="0">
                <a:solidFill>
                  <a:srgbClr val="FF0066"/>
                </a:solidFill>
                <a:latin typeface="Times New Roman" pitchFamily="18" charset="0"/>
              </a:rPr>
              <a:t> </a:t>
            </a:r>
            <a:r>
              <a:rPr lang="en-US" sz="2400" dirty="0" err="1">
                <a:solidFill>
                  <a:srgbClr val="FF0066"/>
                </a:solidFill>
                <a:latin typeface="Times New Roman" pitchFamily="18" charset="0"/>
              </a:rPr>
              <a:t>nghĩa</a:t>
            </a:r>
            <a:endParaRPr lang="en-US" sz="2400" dirty="0">
              <a:solidFill>
                <a:srgbClr val="FF0066"/>
              </a:solidFill>
              <a:latin typeface="Times New Roman" pitchFamily="18" charset="0"/>
            </a:endParaRPr>
          </a:p>
        </p:txBody>
      </p:sp>
      <p:sp>
        <p:nvSpPr>
          <p:cNvPr id="39939" name="Text Box 5"/>
          <p:cNvSpPr txBox="1">
            <a:spLocks noChangeArrowheads="1"/>
          </p:cNvSpPr>
          <p:nvPr/>
        </p:nvSpPr>
        <p:spPr bwMode="auto">
          <a:xfrm>
            <a:off x="5283200" y="5105400"/>
            <a:ext cx="7112000" cy="769938"/>
          </a:xfrm>
          <a:prstGeom prst="rect">
            <a:avLst/>
          </a:prstGeom>
          <a:noFill/>
          <a:ln w="9525">
            <a:noFill/>
            <a:miter lim="800000"/>
            <a:headEnd/>
            <a:tailEnd/>
          </a:ln>
        </p:spPr>
        <p:txBody>
          <a:bodyPr>
            <a:spAutoFit/>
          </a:bodyPr>
          <a:lstStyle/>
          <a:p>
            <a:pPr algn="ctr">
              <a:lnSpc>
                <a:spcPct val="85000"/>
              </a:lnSpc>
              <a:spcBef>
                <a:spcPct val="50000"/>
              </a:spcBef>
            </a:pPr>
            <a:r>
              <a:rPr lang="en-US" sz="2000" i="1">
                <a:latin typeface="Times New Roman" pitchFamily="18" charset="0"/>
              </a:rPr>
              <a:t>Nhiễu điều phủ lấy giá gương</a:t>
            </a:r>
          </a:p>
          <a:p>
            <a:pPr algn="ctr">
              <a:lnSpc>
                <a:spcPct val="85000"/>
              </a:lnSpc>
              <a:spcBef>
                <a:spcPct val="50000"/>
              </a:spcBef>
            </a:pPr>
            <a:r>
              <a:rPr lang="en-US" sz="2000" i="1">
                <a:latin typeface="Times New Roman" pitchFamily="18" charset="0"/>
              </a:rPr>
              <a:t>Người trong một nước phải thương nhau cùng.</a:t>
            </a:r>
          </a:p>
        </p:txBody>
      </p:sp>
      <p:pic>
        <p:nvPicPr>
          <p:cNvPr id="39940" name="Picture 6"/>
          <p:cNvPicPr>
            <a:picLocks noChangeAspect="1" noChangeArrowheads="1"/>
          </p:cNvPicPr>
          <p:nvPr/>
        </p:nvPicPr>
        <p:blipFill>
          <a:blip r:embed="rId2" cstate="print"/>
          <a:srcRect/>
          <a:stretch>
            <a:fillRect/>
          </a:stretch>
        </p:blipFill>
        <p:spPr bwMode="auto">
          <a:xfrm>
            <a:off x="224368" y="2133600"/>
            <a:ext cx="5160433" cy="4300538"/>
          </a:xfrm>
          <a:prstGeom prst="rect">
            <a:avLst/>
          </a:prstGeom>
          <a:noFill/>
          <a:ln w="9525">
            <a:noFill/>
            <a:miter lim="800000"/>
            <a:headEnd/>
            <a:tailEnd/>
          </a:ln>
        </p:spPr>
      </p:pic>
      <p:pic>
        <p:nvPicPr>
          <p:cNvPr id="39941" name="Picture 8"/>
          <p:cNvPicPr>
            <a:picLocks noChangeAspect="1" noChangeArrowheads="1"/>
          </p:cNvPicPr>
          <p:nvPr/>
        </p:nvPicPr>
        <p:blipFill>
          <a:blip r:embed="rId3" cstate="print"/>
          <a:srcRect/>
          <a:stretch>
            <a:fillRect/>
          </a:stretch>
        </p:blipFill>
        <p:spPr bwMode="auto">
          <a:xfrm>
            <a:off x="5892801" y="1295401"/>
            <a:ext cx="5710767" cy="33829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642</TotalTime>
  <Words>3691</Words>
  <Application>Microsoft Office PowerPoint</Application>
  <PresentationFormat>Custom</PresentationFormat>
  <Paragraphs>312</Paragraphs>
  <Slides>54</Slides>
  <Notes>1</Notes>
  <HiddenSlides>0</HiddenSlides>
  <MMClips>1</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Bên Lăng Bác Hồ</vt:lpstr>
      <vt:lpstr>Đồng chí Hồ Chí Minh là một con người đăc biệt mà cái chết đã gieo mầm cho sự sống đời đời bất diệt</vt:lpstr>
      <vt:lpstr>Slide 43</vt:lpstr>
      <vt:lpstr>Lễ quốc tang Chủ tịch Hồ Chí Minh </vt:lpstr>
      <vt:lpstr>"Suốt mấy hôm rày đau tiễn đưa - Đời tuôn nước mắt, trời tuôn mưa" - hai câu thơ trên là tiếng lòng của nhà thơ Tố Hữu cũng là của toàn thể dân tộc khi Bác đi xa.</vt:lpstr>
      <vt:lpstr>Slide 46</vt:lpstr>
      <vt:lpstr>Các cháu thiếu nhi Hà Nội vào viếng Bác Hồ. </vt:lpstr>
      <vt:lpstr>Nhà 67</vt:lpstr>
      <vt:lpstr>Slide 49</vt:lpstr>
      <vt:lpstr>Slide 50</vt:lpstr>
      <vt:lpstr>Bác nằm trong lăng , giấc ngủ bình yên </vt:lpstr>
      <vt:lpstr>Slide 52</vt:lpstr>
      <vt:lpstr>Slide 53</vt:lpstr>
      <vt:lpstr>Slide 54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Toan Le</dc:creator>
  <cp:lastModifiedBy>TitMit</cp:lastModifiedBy>
  <cp:revision>51</cp:revision>
  <dcterms:created xsi:type="dcterms:W3CDTF">2020-05-27T05:21:30Z</dcterms:created>
  <dcterms:modified xsi:type="dcterms:W3CDTF">2020-08-08T08:24:57Z</dcterms:modified>
</cp:coreProperties>
</file>